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3" r:id="rId3"/>
    <p:sldId id="257" r:id="rId4"/>
    <p:sldId id="258" r:id="rId5"/>
    <p:sldId id="271" r:id="rId6"/>
    <p:sldId id="276" r:id="rId7"/>
    <p:sldId id="275" r:id="rId8"/>
    <p:sldId id="277" r:id="rId9"/>
    <p:sldId id="278" r:id="rId10"/>
    <p:sldId id="279" r:id="rId11"/>
    <p:sldId id="265" r:id="rId12"/>
    <p:sldId id="266" r:id="rId13"/>
    <p:sldId id="259" r:id="rId14"/>
    <p:sldId id="260" r:id="rId15"/>
    <p:sldId id="261" r:id="rId16"/>
    <p:sldId id="262" r:id="rId17"/>
    <p:sldId id="263" r:id="rId18"/>
    <p:sldId id="264" r:id="rId19"/>
    <p:sldId id="267" r:id="rId20"/>
    <p:sldId id="268" r:id="rId21"/>
    <p:sldId id="269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60" autoAdjust="0"/>
  </p:normalViewPr>
  <p:slideViewPr>
    <p:cSldViewPr>
      <p:cViewPr varScale="1">
        <p:scale>
          <a:sx n="135" d="100"/>
          <a:sy n="135" d="100"/>
        </p:scale>
        <p:origin x="-106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83C83-130B-4ECC-9A18-31B7111B1855}" type="datetimeFigureOut">
              <a:rPr lang="en-US" smtClean="0"/>
              <a:t>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46536-52B8-480D-8F58-BFC2C58F7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0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artist is shown here with her work. The objects</a:t>
            </a:r>
            <a:r>
              <a:rPr lang="en-US" baseline="0" dirty="0" smtClean="0"/>
              <a:t> on the ground are the framed, corresponding testimonies of the subjects. </a:t>
            </a:r>
          </a:p>
          <a:p>
            <a:endParaRPr lang="en-US" baseline="0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Fábula</a:t>
            </a:r>
            <a:r>
              <a:rPr lang="en-US" dirty="0" smtClean="0"/>
              <a:t> do </a:t>
            </a:r>
            <a:r>
              <a:rPr lang="en-US" dirty="0" err="1" smtClean="0"/>
              <a:t>olhar</a:t>
            </a:r>
            <a:r>
              <a:rPr lang="en-US" dirty="0" smtClean="0"/>
              <a:t>” translates roughly as “Fable </a:t>
            </a:r>
            <a:r>
              <a:rPr lang="en-US" smtClean="0"/>
              <a:t>of Looking.”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46536-52B8-480D-8F58-BFC2C58F7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54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Virginia de Medeiros (Bahia, Brazil, 1973)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Feira de Santana is a city in Bahia, Brazil. It is the second-most populous city in the state, with a population of 612,000 according to IBGE's estimate. It is located 100 km northwest of Salvador, Bahia's capital city.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46536-52B8-480D-8F58-BFC2C58F78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32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Fábula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artist explores the lives of the homeless. Reviving the traditional art of photo-painting from Northeastern Brazil, over the course of six weeks, de Medeiros set up a photographic studio at two cafeterias for homeless people in the city of Fortaleza, Brazil. One of these cafeterias, Casa da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shown here.</a:t>
            </a:r>
          </a:p>
          <a:p>
            <a:endParaRPr lang="en-US" dirty="0" smtClean="0"/>
          </a:p>
          <a:p>
            <a:r>
              <a:rPr lang="en-US" dirty="0" smtClean="0"/>
              <a:t>Photo, top right: http://grupoespiritacasadasopace.blogspot.com/2011/12/natal-com-populacao-de-rua-na-casa-da.html</a:t>
            </a:r>
          </a:p>
          <a:p>
            <a:r>
              <a:rPr lang="en-US" dirty="0" smtClean="0"/>
              <a:t>Photo, lower left: http://grupoespiritacasadasopace.blogspot.com/2013/12/natal-2013-casa-da-sopa-com-moradores.html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46536-52B8-480D-8F58-BFC2C58F78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60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Medeiros took black-and-white photographs of homeless people, recorded video statements of their personal histories, and asked a key question which directs and identifies the nature of the work: 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you like to see yourself or be seen by society?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46536-52B8-480D-8F58-BFC2C58F78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57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Júlio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Santos: </a:t>
            </a:r>
            <a:r>
              <a:rPr lang="en-US" dirty="0" smtClean="0"/>
              <a:t>https://twitter.com/fotopintura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46536-52B8-480D-8F58-BFC2C58F78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9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Image source: http://www.cultura.rj.gov.br/materias/lugar-de-encontro-entre-arte-e-cidade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46536-52B8-480D-8F58-BFC2C58F78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5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7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7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9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4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5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7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0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7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7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121E1-57F7-43AA-9092-9DD440F2B719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D055-79A1-4C84-A521-329EAA68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2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Virginia de Medeiros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Crossing Boundaries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96205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fotopintura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45720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Mestre</a:t>
            </a:r>
            <a:r>
              <a:rPr lang="en-US" dirty="0"/>
              <a:t> </a:t>
            </a:r>
            <a:r>
              <a:rPr lang="en-US" dirty="0" err="1"/>
              <a:t>Júlio</a:t>
            </a:r>
            <a:r>
              <a:rPr lang="en-US" dirty="0"/>
              <a:t> dos </a:t>
            </a:r>
            <a:r>
              <a:rPr lang="en-US" dirty="0" smtClean="0"/>
              <a:t>Santos</a:t>
            </a:r>
          </a:p>
          <a:p>
            <a:r>
              <a:rPr lang="en-US" dirty="0" smtClean="0"/>
              <a:t>traditional </a:t>
            </a:r>
            <a:r>
              <a:rPr lang="en-US" dirty="0"/>
              <a:t>photo-painting </a:t>
            </a:r>
            <a:r>
              <a:rPr lang="en-US" dirty="0" smtClean="0"/>
              <a:t>technique</a:t>
            </a:r>
          </a:p>
          <a:p>
            <a:r>
              <a:rPr lang="en-US" dirty="0"/>
              <a:t>colored </a:t>
            </a:r>
            <a:r>
              <a:rPr lang="en-US" dirty="0" smtClean="0"/>
              <a:t>the black-and-white portraits taken by de Medeiros</a:t>
            </a:r>
          </a:p>
          <a:p>
            <a:r>
              <a:rPr lang="en-US" dirty="0"/>
              <a:t>a</a:t>
            </a:r>
            <a:r>
              <a:rPr lang="en-US" dirty="0" smtClean="0"/>
              <a:t>dded details to reflect the individuals’ testimonies</a:t>
            </a:r>
            <a:endParaRPr lang="en-US" dirty="0"/>
          </a:p>
        </p:txBody>
      </p:sp>
      <p:pic>
        <p:nvPicPr>
          <p:cNvPr id="7170" name="Picture 2" descr="https://pbs.twimg.com/profile_images/499140663/mestrejulio_4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9561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15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Meirelle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" y="1600200"/>
            <a:ext cx="90819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/>
          <a:lstStyle/>
          <a:p>
            <a:r>
              <a:rPr lang="en-US" dirty="0" err="1" smtClean="0"/>
              <a:t>Meirelle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987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7800" y="3962400"/>
            <a:ext cx="3998441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cap="all" dirty="0" smtClean="0"/>
              <a:t>AGE: 23</a:t>
            </a:r>
          </a:p>
          <a:p>
            <a:endParaRPr lang="en-US" sz="2500" cap="all" dirty="0"/>
          </a:p>
          <a:p>
            <a:r>
              <a:rPr lang="en-US" sz="2500" cap="all" dirty="0" smtClean="0"/>
              <a:t>HOMELESS: 8 years</a:t>
            </a:r>
          </a:p>
          <a:p>
            <a:endParaRPr lang="en-US" sz="2500" cap="all" dirty="0"/>
          </a:p>
          <a:p>
            <a:r>
              <a:rPr lang="en-US" sz="2500" cap="all" dirty="0" smtClean="0"/>
              <a:t>PHOTO </a:t>
            </a:r>
            <a:r>
              <a:rPr lang="en-US" sz="2500" cap="all" dirty="0"/>
              <a:t>PAINTING </a:t>
            </a:r>
            <a:r>
              <a:rPr lang="en-US" sz="2500" cap="all" dirty="0" smtClean="0"/>
              <a:t>REQUEST:</a:t>
            </a:r>
          </a:p>
          <a:p>
            <a:r>
              <a:rPr lang="en-US" sz="2500" cap="all" dirty="0" smtClean="0"/>
              <a:t>Dressed as a cultured, intellectual woman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3217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5543"/>
            <a:ext cx="8229600" cy="1143000"/>
          </a:xfrm>
        </p:spPr>
        <p:txBody>
          <a:bodyPr/>
          <a:lstStyle/>
          <a:p>
            <a:r>
              <a:rPr lang="en-US" dirty="0" smtClean="0"/>
              <a:t>Andrade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543"/>
            <a:ext cx="9144000" cy="43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3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/>
          <a:lstStyle/>
          <a:p>
            <a:r>
              <a:rPr lang="en-US" dirty="0" smtClean="0"/>
              <a:t>Andrade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5559" y="4343400"/>
            <a:ext cx="399844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500" cap="all" dirty="0"/>
          </a:p>
          <a:p>
            <a:r>
              <a:rPr lang="en-US" sz="2500" cap="all" dirty="0" smtClean="0"/>
              <a:t>HOMELESS: 2 years</a:t>
            </a:r>
          </a:p>
          <a:p>
            <a:endParaRPr lang="en-US" sz="2500" cap="all" dirty="0"/>
          </a:p>
          <a:p>
            <a:r>
              <a:rPr lang="en-US" sz="2500" cap="all" dirty="0" smtClean="0"/>
              <a:t>PHOTO </a:t>
            </a:r>
            <a:r>
              <a:rPr lang="en-US" sz="2500" cap="all" dirty="0"/>
              <a:t>PAINTING REQUEST: </a:t>
            </a:r>
            <a:r>
              <a:rPr lang="en-US" sz="2500" dirty="0"/>
              <a:t>Elegant, business-like </a:t>
            </a:r>
            <a:r>
              <a:rPr lang="en-US" sz="2500" dirty="0" smtClean="0"/>
              <a:t>attire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42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6007"/>
            <a:ext cx="8229600" cy="1143000"/>
          </a:xfrm>
        </p:spPr>
        <p:txBody>
          <a:bodyPr/>
          <a:lstStyle/>
          <a:p>
            <a:r>
              <a:rPr lang="en-US" dirty="0" smtClean="0"/>
              <a:t>Jessica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007"/>
            <a:ext cx="9144000" cy="44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74638"/>
            <a:ext cx="3581400" cy="1143000"/>
          </a:xfrm>
        </p:spPr>
        <p:txBody>
          <a:bodyPr/>
          <a:lstStyle/>
          <a:p>
            <a:r>
              <a:rPr lang="en-US" dirty="0" smtClean="0"/>
              <a:t>Jessica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5559" y="4343400"/>
            <a:ext cx="399844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cap="all" dirty="0" smtClean="0"/>
              <a:t>AGE: 20</a:t>
            </a:r>
          </a:p>
          <a:p>
            <a:endParaRPr lang="en-US" sz="2500" cap="all" dirty="0"/>
          </a:p>
          <a:p>
            <a:r>
              <a:rPr lang="en-US" sz="2500" cap="all" dirty="0" smtClean="0"/>
              <a:t>HOMELESS: 4 years</a:t>
            </a:r>
          </a:p>
          <a:p>
            <a:endParaRPr lang="en-US" sz="2500" cap="all" dirty="0"/>
          </a:p>
          <a:p>
            <a:r>
              <a:rPr lang="en-US" sz="2500" cap="all" dirty="0" smtClean="0"/>
              <a:t>PHOTO </a:t>
            </a:r>
            <a:r>
              <a:rPr lang="en-US" sz="2500" cap="all" dirty="0"/>
              <a:t>PAINTING </a:t>
            </a:r>
            <a:r>
              <a:rPr lang="en-US" sz="2500" cap="all" dirty="0" smtClean="0"/>
              <a:t>REQUEST:</a:t>
            </a:r>
          </a:p>
          <a:p>
            <a:r>
              <a:rPr lang="en-US" sz="2500" cap="all" dirty="0" smtClean="0"/>
              <a:t>Debutante outfit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3217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Maria da Penha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684"/>
            <a:ext cx="9144000" cy="46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04800"/>
            <a:ext cx="4419600" cy="1143000"/>
          </a:xfrm>
        </p:spPr>
        <p:txBody>
          <a:bodyPr/>
          <a:lstStyle/>
          <a:p>
            <a:r>
              <a:rPr lang="en-US" dirty="0" smtClean="0"/>
              <a:t>Maria da Penha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5559" y="4343400"/>
            <a:ext cx="39984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cap="all" dirty="0" smtClean="0"/>
              <a:t>AGE: 44</a:t>
            </a:r>
          </a:p>
          <a:p>
            <a:endParaRPr lang="en-US" sz="2500" cap="all" dirty="0"/>
          </a:p>
          <a:p>
            <a:r>
              <a:rPr lang="en-US" sz="2500" cap="all" dirty="0" smtClean="0"/>
              <a:t>PHOTO </a:t>
            </a:r>
            <a:r>
              <a:rPr lang="en-US" sz="2500" cap="all" dirty="0"/>
              <a:t>PAINTING </a:t>
            </a:r>
            <a:r>
              <a:rPr lang="en-US" sz="2500" cap="all" dirty="0" smtClean="0"/>
              <a:t>REQUEST: a colorful outfit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3217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Seu</a:t>
            </a:r>
            <a:r>
              <a:rPr lang="en-US" dirty="0" smtClean="0"/>
              <a:t> Marcos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32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/>
          <a:lstStyle/>
          <a:p>
            <a:r>
              <a:rPr lang="en-US" dirty="0" err="1" smtClean="0"/>
              <a:t>Meirelle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9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1143000"/>
          </a:xfrm>
        </p:spPr>
        <p:txBody>
          <a:bodyPr/>
          <a:lstStyle/>
          <a:p>
            <a:r>
              <a:rPr lang="en-US" dirty="0" err="1" smtClean="0"/>
              <a:t>Seu</a:t>
            </a:r>
            <a:r>
              <a:rPr lang="en-US" dirty="0" smtClean="0"/>
              <a:t> Marcos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5559" y="4343400"/>
            <a:ext cx="399844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cap="all" dirty="0" smtClean="0"/>
              <a:t>AGE: 52</a:t>
            </a:r>
          </a:p>
          <a:p>
            <a:endParaRPr lang="en-US" sz="2500" cap="all" dirty="0"/>
          </a:p>
          <a:p>
            <a:r>
              <a:rPr lang="en-US" sz="2500" cap="all" dirty="0" smtClean="0"/>
              <a:t>HOMELESS: 3 ½ years</a:t>
            </a:r>
          </a:p>
          <a:p>
            <a:endParaRPr lang="en-US" sz="2500" cap="all" dirty="0"/>
          </a:p>
          <a:p>
            <a:r>
              <a:rPr lang="en-US" sz="2500" cap="all" dirty="0" smtClean="0"/>
              <a:t>PHOTO </a:t>
            </a:r>
            <a:r>
              <a:rPr lang="en-US" sz="2500" cap="all" dirty="0"/>
              <a:t>PAINTING </a:t>
            </a:r>
            <a:r>
              <a:rPr lang="en-US" sz="2500" cap="all" dirty="0" smtClean="0"/>
              <a:t>REQUEST: original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3217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cultura.rj.gov.br/blog/img/gd/virginia_1427237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799"/>
            <a:ext cx="8001000" cy="564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447800"/>
            <a:ext cx="442692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/>
              <a:t>“I </a:t>
            </a:r>
            <a:r>
              <a:rPr lang="en-US" sz="2500" dirty="0"/>
              <a:t>believe that recording what is imperceptible in the eyes of many, like a vital sign of the power of otherness, is also a function of art. As it enables the recognition of different ways of seeing and positioning oneself in the world, configuring a distinctive feature of the human experience, we discover a field that is open to the possibilities of encounter and the promotion of dialogue. </a:t>
            </a:r>
            <a:r>
              <a:rPr lang="en-US" sz="2500" dirty="0" smtClean="0"/>
              <a:t>“</a:t>
            </a:r>
            <a:r>
              <a:rPr lang="en-US" sz="2500" b="1" dirty="0"/>
              <a:t>	</a:t>
            </a:r>
            <a:r>
              <a:rPr lang="en-US" sz="2500" b="1" dirty="0" smtClean="0"/>
              <a:t>	</a:t>
            </a:r>
          </a:p>
          <a:p>
            <a:r>
              <a:rPr lang="en-US" sz="2500" b="1" dirty="0"/>
              <a:t>	</a:t>
            </a:r>
            <a:r>
              <a:rPr lang="en-US" sz="2500" b="1" dirty="0" smtClean="0"/>
              <a:t>	</a:t>
            </a:r>
            <a:r>
              <a:rPr lang="en-US" sz="2000" b="1" dirty="0" smtClean="0"/>
              <a:t>– </a:t>
            </a:r>
            <a:r>
              <a:rPr lang="en-US" sz="2000" b="1" dirty="0"/>
              <a:t>Virginia de Medeiros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would you make visible that is currently imperceptible?</a:t>
            </a:r>
            <a:endParaRPr lang="en-US" dirty="0"/>
          </a:p>
        </p:txBody>
      </p:sp>
      <p:pic>
        <p:nvPicPr>
          <p:cNvPr id="4" name="Picture 2" descr="new_Virginia_de_Medeiros©Max_Röhrig_663ideias-700x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06" y="2362200"/>
            <a:ext cx="4431046" cy="294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19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Virginia de Medeiros </a:t>
            </a:r>
            <a:br>
              <a:rPr lang="en-US" b="1" dirty="0"/>
            </a:br>
            <a:r>
              <a:rPr lang="en-US" dirty="0" err="1" smtClean="0"/>
              <a:t>Fábula</a:t>
            </a:r>
            <a:r>
              <a:rPr lang="en-US" dirty="0" smtClean="0"/>
              <a:t> </a:t>
            </a:r>
            <a:r>
              <a:rPr lang="en-US" dirty="0"/>
              <a:t>do </a:t>
            </a:r>
            <a:r>
              <a:rPr lang="en-US" dirty="0" err="1" smtClean="0"/>
              <a:t>olhar</a:t>
            </a:r>
            <a:r>
              <a:rPr lang="en-US" dirty="0" smtClean="0"/>
              <a:t> </a:t>
            </a:r>
            <a:r>
              <a:rPr lang="en-US" dirty="0"/>
              <a:t>(2012/2013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 descr="http://og.infg.com.br/in/18032436-f1b-228/FT1086A/420/Virginia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447312" cy="507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5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Virginia de Medeiros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(</a:t>
            </a:r>
            <a:r>
              <a:rPr lang="en-US" b="1" dirty="0"/>
              <a:t>Bahia, Brazil, 1973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4800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Born in Feira de Santana, Bahia, 1973</a:t>
            </a:r>
          </a:p>
        </p:txBody>
      </p:sp>
      <p:pic>
        <p:nvPicPr>
          <p:cNvPr id="2050" name="Picture 2" descr="Localization of the 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58" y="1729946"/>
            <a:ext cx="443294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vbinresidence.files.wordpress.com/2014/04/virginiademedeiros_grade2.png?w=7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82458"/>
            <a:ext cx="2819400" cy="376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1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3581400" cy="5029200"/>
          </a:xfrm>
        </p:spPr>
        <p:txBody>
          <a:bodyPr>
            <a:normAutofit/>
          </a:bodyPr>
          <a:lstStyle/>
          <a:p>
            <a:r>
              <a:rPr lang="en-US" dirty="0"/>
              <a:t>Lives and works in                São </a:t>
            </a:r>
            <a:r>
              <a:rPr lang="en-US" dirty="0" smtClean="0"/>
              <a:t>Paulo</a:t>
            </a:r>
          </a:p>
        </p:txBody>
      </p:sp>
      <p:pic>
        <p:nvPicPr>
          <p:cNvPr id="2054" name="Picture 6" descr="http://www.brazilcultureandtravel.com/images/sao-paulo-brazil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53" y="1524000"/>
            <a:ext cx="3900763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destination360.com/south-america/brazil/images/st/sao-pa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438149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08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" y="1600200"/>
            <a:ext cx="3733800" cy="4525963"/>
          </a:xfrm>
        </p:spPr>
        <p:txBody>
          <a:bodyPr/>
          <a:lstStyle/>
          <a:p>
            <a:r>
              <a:rPr lang="en-US" dirty="0"/>
              <a:t>works primarily with video and audiovisual installations</a:t>
            </a:r>
          </a:p>
          <a:p>
            <a:r>
              <a:rPr lang="en-US" dirty="0"/>
              <a:t>PIPA 2015 Winner</a:t>
            </a:r>
            <a:br>
              <a:rPr lang="en-US" dirty="0"/>
            </a:br>
            <a:r>
              <a:rPr lang="en-US" dirty="0"/>
              <a:t>PIPA 2015 Popular Vote Exhibition</a:t>
            </a:r>
          </a:p>
          <a:p>
            <a:endParaRPr lang="en-US" dirty="0"/>
          </a:p>
        </p:txBody>
      </p:sp>
      <p:pic>
        <p:nvPicPr>
          <p:cNvPr id="4" name="Picture 4" descr="http://www.biennaleonline.org/_/s/2e95ab19d4495459382a5c35171b858de3d35deb_a9622291de480bd9327078c332123d313864b5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41" y="1905000"/>
            <a:ext cx="5599670" cy="43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05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449" y="1600200"/>
            <a:ext cx="7696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Virginia de </a:t>
            </a:r>
            <a:r>
              <a:rPr lang="en-US" b="1" dirty="0" smtClean="0"/>
              <a:t>Medeiros:   In her own words…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Artist Biography</a:t>
            </a:r>
            <a:endParaRPr lang="en-US" dirty="0"/>
          </a:p>
        </p:txBody>
      </p:sp>
      <p:pic>
        <p:nvPicPr>
          <p:cNvPr id="3074" name="Picture 2" descr="http://maps.maphill.com/brazil/bahia/feira-de-santana/panoramic-maps/physical-map/satellite-outside/physical-panoramic-map-of-feira-de-santana-satellite-outsi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7138"/>
          <a:stretch/>
        </p:blipFill>
        <p:spPr bwMode="auto">
          <a:xfrm>
            <a:off x="304800" y="3124199"/>
            <a:ext cx="8588492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43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5181600"/>
            <a:ext cx="6172200" cy="1362075"/>
          </a:xfrm>
        </p:spPr>
        <p:txBody>
          <a:bodyPr/>
          <a:lstStyle/>
          <a:p>
            <a:pPr algn="ctr"/>
            <a:r>
              <a:rPr lang="en-US" i="1" dirty="0" err="1"/>
              <a:t>Fábula</a:t>
            </a:r>
            <a:r>
              <a:rPr lang="en-US" i="1" dirty="0"/>
              <a:t> do </a:t>
            </a:r>
            <a:r>
              <a:rPr lang="en-US" i="1" dirty="0" err="1"/>
              <a:t>olhar</a:t>
            </a:r>
            <a:r>
              <a:rPr lang="en-US" i="1" dirty="0"/>
              <a:t> </a:t>
            </a:r>
            <a:r>
              <a:rPr lang="en-US" dirty="0"/>
              <a:t>(2012/2013)</a:t>
            </a:r>
          </a:p>
        </p:txBody>
      </p:sp>
      <p:pic>
        <p:nvPicPr>
          <p:cNvPr id="6148" name="Picture 4" descr="http://mapregion.com/wp-content/uploads/2015/10/maps-of-fortaleza-maps-u2013-map-of-subway-metro-map-map-of-europe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190999" cy="340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1.bp.blogspot.com/-phh1R2x3qpE/TvoWhYdJFJI/AAAAAAAAAsQ/sut8ZWuIrbE/s1600/DSC013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4.bp.blogspot.com/-vZTKn21hUNM/UsDQLL53bVI/AAAAAAAAA8Y/T27xsN2ar0M/s1600/DSC03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0"/>
            <a:ext cx="25908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8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Guiding question for                   </a:t>
            </a:r>
            <a:r>
              <a:rPr lang="en-US" i="1" dirty="0" err="1" smtClean="0"/>
              <a:t>Fábula</a:t>
            </a:r>
            <a:r>
              <a:rPr lang="en-US" i="1" dirty="0" smtClean="0"/>
              <a:t> </a:t>
            </a:r>
            <a:r>
              <a:rPr lang="en-US" i="1" dirty="0"/>
              <a:t>do </a:t>
            </a:r>
            <a:r>
              <a:rPr lang="en-US" i="1" dirty="0" err="1"/>
              <a:t>olhar</a:t>
            </a:r>
            <a:r>
              <a:rPr lang="en-US" i="1" dirty="0"/>
              <a:t> </a:t>
            </a:r>
            <a:r>
              <a:rPr lang="en-US" dirty="0"/>
              <a:t>(2012/2013)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i="1" dirty="0"/>
              <a:t>How would you like to see yourself or be seen by society</a:t>
            </a:r>
            <a:r>
              <a:rPr lang="en-US" sz="4000" i="1" dirty="0" smtClean="0"/>
              <a:t>?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1097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598</Words>
  <Application>Microsoft Macintosh PowerPoint</Application>
  <PresentationFormat>On-screen Show (4:3)</PresentationFormat>
  <Paragraphs>79</Paragraphs>
  <Slides>22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Virginia de Medeiros</vt:lpstr>
      <vt:lpstr>Meirelle</vt:lpstr>
      <vt:lpstr>Virginia de Medeiros  Fábula do olhar (2012/2013)</vt:lpstr>
      <vt:lpstr>Virginia de Medeiros  (Bahia, Brazil, 1973)</vt:lpstr>
      <vt:lpstr>Today</vt:lpstr>
      <vt:lpstr>Current Work</vt:lpstr>
      <vt:lpstr>Artist Biography</vt:lpstr>
      <vt:lpstr>Fábula do olhar (2012/2013)</vt:lpstr>
      <vt:lpstr>Guiding question for                   Fábula do olhar (2012/2013):</vt:lpstr>
      <vt:lpstr>“fotopintura”</vt:lpstr>
      <vt:lpstr>Meirelle</vt:lpstr>
      <vt:lpstr>Meirelle</vt:lpstr>
      <vt:lpstr>Andrade</vt:lpstr>
      <vt:lpstr>Andrade</vt:lpstr>
      <vt:lpstr>Jessica</vt:lpstr>
      <vt:lpstr>Jessica</vt:lpstr>
      <vt:lpstr>Maria da Penha</vt:lpstr>
      <vt:lpstr>Maria da Penha</vt:lpstr>
      <vt:lpstr>Seu Marcos</vt:lpstr>
      <vt:lpstr>Seu Marcos</vt:lpstr>
      <vt:lpstr>PowerPoint Presentation</vt:lpstr>
      <vt:lpstr>What would you make visible that is currently imperceptible?</vt:lpstr>
    </vt:vector>
  </TitlesOfParts>
  <Company>University of South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Cruz, Barbara</dc:creator>
  <cp:lastModifiedBy>Don Fuller</cp:lastModifiedBy>
  <cp:revision>22</cp:revision>
  <dcterms:created xsi:type="dcterms:W3CDTF">2015-12-10T13:13:37Z</dcterms:created>
  <dcterms:modified xsi:type="dcterms:W3CDTF">2016-02-04T18:46:57Z</dcterms:modified>
</cp:coreProperties>
</file>