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13"/>
  </p:notesMasterIdLst>
  <p:sldIdLst>
    <p:sldId id="256" r:id="rId2"/>
    <p:sldId id="258" r:id="rId3"/>
    <p:sldId id="265" r:id="rId4"/>
    <p:sldId id="263" r:id="rId5"/>
    <p:sldId id="264" r:id="rId6"/>
    <p:sldId id="267" r:id="rId7"/>
    <p:sldId id="259" r:id="rId8"/>
    <p:sldId id="260" r:id="rId9"/>
    <p:sldId id="261" r:id="rId10"/>
    <p:sldId id="262" r:id="rId11"/>
    <p:sldId id="266" r:id="rId12"/>
  </p:sldIdLst>
  <p:sldSz cx="9144000" cy="5143500" type="screen16x9"/>
  <p:notesSz cx="6858000" cy="9144000"/>
  <p:embeddedFontLst>
    <p:embeddedFont>
      <p:font typeface="Calibri" panose="020F0502020204030204" pitchFamily="34" charset="0"/>
      <p:regular r:id="rId14"/>
      <p:bold r:id="rId15"/>
      <p:italic r:id="rId16"/>
      <p:boldItalic r:id="rId17"/>
    </p:embeddedFont>
    <p:embeddedFont>
      <p:font typeface="Caveat Brush" pitchFamily="2" charset="0"/>
      <p:regular r:id="rId18"/>
    </p:embeddedFont>
    <p:embeddedFont>
      <p:font typeface="Didact Gothic" panose="00000500000000000000" pitchFamily="2" charset="0"/>
      <p:regular r:id="rId19"/>
    </p:embeddedFont>
    <p:embeddedFont>
      <p:font typeface="Montserrat" panose="00000500000000000000" pitchFamily="2" charset="0"/>
      <p:regular r:id="rId20"/>
      <p:bold r:id="rId21"/>
      <p:italic r:id="rId22"/>
      <p:boldItalic r:id="rId23"/>
    </p:embeddedFont>
    <p:embeddedFont>
      <p:font typeface="Open Sans" panose="020B060603050402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79FCEB-4766-3590-4350-262D1D6B1128}" v="47" dt="2023-01-17T21:22:08.997"/>
    <p1510:client id="{B702FD3F-C292-6C61-5222-16EE98D809FA}" v="1" dt="2023-01-17T21:51:13.1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36"/>
    <p:restoredTop sz="64505" autoAdjust="0"/>
  </p:normalViewPr>
  <p:slideViewPr>
    <p:cSldViewPr snapToGrid="0">
      <p:cViewPr varScale="1">
        <p:scale>
          <a:sx n="57" d="100"/>
          <a:sy n="57" d="100"/>
        </p:scale>
        <p:origin x="9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d924d8386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d924d8386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i="0" dirty="0">
                <a:solidFill>
                  <a:srgbClr val="000000"/>
                </a:solidFill>
                <a:effectLst/>
                <a:latin typeface="Calibri" panose="020F0502020204030204" pitchFamily="34" charset="0"/>
              </a:rPr>
              <a:t>Point out to students:</a:t>
            </a:r>
          </a:p>
          <a:p>
            <a:pPr marL="158750" indent="0">
              <a:buNone/>
            </a:pPr>
            <a:r>
              <a:rPr lang="en-US" b="0" i="0" dirty="0">
                <a:solidFill>
                  <a:srgbClr val="000000"/>
                </a:solidFill>
                <a:effectLst/>
                <a:latin typeface="Calibri" panose="020F0502020204030204" pitchFamily="34" charset="0"/>
              </a:rPr>
              <a:t>Representationalism, painting on the actual produce boxes as a strategy to both highlight the commercialism of the </a:t>
            </a:r>
            <a:r>
              <a:rPr lang="en-US" b="0" i="0" dirty="0" err="1">
                <a:solidFill>
                  <a:srgbClr val="000000"/>
                </a:solidFill>
                <a:effectLst/>
                <a:latin typeface="Calibri" panose="020F0502020204030204" pitchFamily="34" charset="0"/>
              </a:rPr>
              <a:t>agri</a:t>
            </a:r>
            <a:r>
              <a:rPr lang="en-US" b="0" i="0" dirty="0">
                <a:solidFill>
                  <a:srgbClr val="000000"/>
                </a:solidFill>
                <a:effectLst/>
                <a:latin typeface="Calibri" panose="020F0502020204030204" pitchFamily="34" charset="0"/>
              </a:rPr>
              <a:t>- business and also the people who picked the food, collaging boxes as if creating a collective community of shared experiences, cheerful commercial designs in opposition to the folks who filled the boxes with produce, etc. </a:t>
            </a:r>
            <a:endParaRPr lang="en-US" dirty="0"/>
          </a:p>
        </p:txBody>
      </p:sp>
    </p:spTree>
    <p:extLst>
      <p:ext uri="{BB962C8B-B14F-4D97-AF65-F5344CB8AC3E}">
        <p14:creationId xmlns:p14="http://schemas.microsoft.com/office/powerpoint/2010/main" val="666288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d6846a9a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d6846a9a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dirty="0">
                <a:solidFill>
                  <a:srgbClr val="313451"/>
                </a:solidFill>
                <a:latin typeface="Didact Gothic"/>
                <a:ea typeface="Didact Gothic"/>
                <a:cs typeface="Didact Gothic"/>
                <a:sym typeface="Didact Gothic"/>
              </a:rPr>
              <a:t>*Narsiso was born in a small town, Santa Cruz Papalutla, Oaxaca, Mexico in 1977. He says migrant farm work was part of his hometown’s culture — it was normal to see young people traveling to the United States for work. So when he was just 20 years old, Narsiso left Oaxaca and followed one of his brothers to Los Angeles. “The first thing I wanted to do was to learn the language. I was like, I want to learn English.  I want to know what the songs are about and the movies” he says.</a:t>
            </a:r>
            <a:endParaRPr sz="1600" dirty="0">
              <a:solidFill>
                <a:srgbClr val="313451"/>
              </a:solidFill>
              <a:latin typeface="Didact Gothic"/>
              <a:ea typeface="Didact Gothic"/>
              <a:cs typeface="Didact Gothic"/>
              <a:sym typeface="Didact Gothic"/>
            </a:endParaRPr>
          </a:p>
          <a:p>
            <a:pPr marL="0" lvl="0" indent="0" algn="l" rtl="0">
              <a:lnSpc>
                <a:spcPct val="115000"/>
              </a:lnSpc>
              <a:spcBef>
                <a:spcPts val="0"/>
              </a:spcBef>
              <a:spcAft>
                <a:spcPts val="0"/>
              </a:spcAft>
              <a:buClr>
                <a:schemeClr val="dk1"/>
              </a:buClr>
              <a:buSzPts val="1100"/>
              <a:buFont typeface="Arial"/>
              <a:buNone/>
            </a:pPr>
            <a:r>
              <a:rPr lang="en" sz="1600" dirty="0">
                <a:solidFill>
                  <a:srgbClr val="313451"/>
                </a:solidFill>
                <a:latin typeface="Didact Gothic"/>
                <a:ea typeface="Didact Gothic"/>
                <a:cs typeface="Didact Gothic"/>
                <a:sym typeface="Didact Gothic"/>
              </a:rPr>
              <a:t>*For a few years he worked a number of jobs: changing tires at a mechanic shop; unloading trucks at a plastic warehouse, and at night, he went to school. Narsiso earned his GED and then enrolled in community college, where he took his first art history class.</a:t>
            </a:r>
            <a:endParaRPr sz="1600" dirty="0">
              <a:solidFill>
                <a:srgbClr val="313451"/>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1600" dirty="0">
                <a:solidFill>
                  <a:srgbClr val="313451"/>
                </a:solidFill>
                <a:latin typeface="Didact Gothic"/>
                <a:ea typeface="Didact Gothic"/>
                <a:cs typeface="Didact Gothic"/>
                <a:sym typeface="Didact Gothic"/>
              </a:rPr>
              <a:t>*In order to afford art school, Narsiso joined some family members who worked picking fruit in the orchards of Washington State. Narsiso would work during the summers, save all of his paychecks, and return to school in the fall. for nine years. </a:t>
            </a:r>
            <a:endParaRPr sz="1600" dirty="0">
              <a:solidFill>
                <a:srgbClr val="313451"/>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1600" dirty="0">
                <a:solidFill>
                  <a:srgbClr val="313451"/>
                </a:solidFill>
                <a:latin typeface="Didact Gothic"/>
                <a:ea typeface="Didact Gothic"/>
                <a:cs typeface="Didact Gothic"/>
                <a:sym typeface="Didact Gothic"/>
              </a:rPr>
              <a:t>*He attended Evans Community Adult School and completed high school in 2006 at the age of 29. He earned an Associate of Arts degree in 2009 from Los Angeles City College. In the fall of 2012 Narsiso earned his Bachelor of Fine Arts from California State University Long Beach. In the spring of 2018 he received a Master of Fine Arts degree in drawing and painting from California State University Long Beach, and was awarded the prestigious Dedalus Foundation MFA Fellowship in Painting and Sculpture. </a:t>
            </a:r>
            <a:endParaRPr sz="1600" dirty="0">
              <a:solidFill>
                <a:srgbClr val="313451"/>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1600" dirty="0">
                <a:solidFill>
                  <a:srgbClr val="313451"/>
                </a:solidFill>
                <a:latin typeface="Didact Gothic"/>
                <a:ea typeface="Didact Gothic"/>
                <a:cs typeface="Didact Gothic"/>
                <a:sym typeface="Didact Gothic"/>
              </a:rPr>
              <a:t>*Narsiso Martinez's artwork takes an introspective look into the experience of being a migrant farm worker.</a:t>
            </a:r>
            <a:endParaRPr sz="1600" dirty="0">
              <a:solidFill>
                <a:srgbClr val="313451"/>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1600" dirty="0">
                <a:solidFill>
                  <a:srgbClr val="313451"/>
                </a:solidFill>
                <a:latin typeface="Didact Gothic"/>
                <a:ea typeface="Didact Gothic"/>
                <a:cs typeface="Didact Gothic"/>
                <a:sym typeface="Didact Gothic"/>
              </a:rPr>
              <a:t>*Narsiso Martinez’s drawings and mixed media installations include multi-figure compositions set amidst agricultural landscapes. Drawn from his own experience as a farmworker, Martinez’s work focuses on the people performing the labors necessary to fill produce sections and restaurant kitchens around the country. </a:t>
            </a:r>
            <a:endParaRPr sz="1600" dirty="0">
              <a:solidFill>
                <a:srgbClr val="313451"/>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1600" dirty="0">
                <a:solidFill>
                  <a:srgbClr val="313451"/>
                </a:solidFill>
                <a:latin typeface="Didact Gothic"/>
                <a:ea typeface="Didact Gothic"/>
                <a:cs typeface="Didact Gothic"/>
                <a:sym typeface="Didact Gothic"/>
              </a:rPr>
              <a:t>*Martinez’s portraits of farmworkers are painted, drawn, and expressed in sculpture on discarded produce boxes collected from grocery stores. In a style informed by 1930s-era Social Realism and heightened through use of found materials, Martinez makes visible the difficult labor and onerous conditions of the “American farmworker,” itself a compromised piece of language owing to the industry’s conspicuous use of undocumented workers. </a:t>
            </a:r>
            <a:endParaRPr sz="1600" dirty="0">
              <a:solidFill>
                <a:srgbClr val="313451"/>
              </a:solidFill>
              <a:latin typeface="Didact Gothic"/>
              <a:ea typeface="Didact Gothic"/>
              <a:cs typeface="Didact Gothic"/>
              <a:sym typeface="Didact Gothic"/>
            </a:endParaRPr>
          </a:p>
          <a:p>
            <a:pPr marL="0" lvl="0" indent="0" algn="l" rtl="0">
              <a:lnSpc>
                <a:spcPct val="115000"/>
              </a:lnSpc>
              <a:spcBef>
                <a:spcPts val="0"/>
              </a:spcBef>
              <a:spcAft>
                <a:spcPts val="0"/>
              </a:spcAft>
              <a:buNone/>
            </a:pPr>
            <a:r>
              <a:rPr lang="en" sz="1600" dirty="0">
                <a:solidFill>
                  <a:srgbClr val="313451"/>
                </a:solidFill>
                <a:latin typeface="Didact Gothic"/>
                <a:ea typeface="Didact Gothic"/>
                <a:cs typeface="Didact Gothic"/>
                <a:sym typeface="Didact Gothic"/>
              </a:rPr>
              <a:t>Examples of his work will be featured on the next two slides.</a:t>
            </a:r>
            <a:endParaRPr sz="1600" dirty="0">
              <a:solidFill>
                <a:srgbClr val="313451"/>
              </a:solidFill>
              <a:latin typeface="Didact Gothic"/>
              <a:ea typeface="Didact Gothic"/>
              <a:cs typeface="Didact Gothic"/>
              <a:sym typeface="Didact Goth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Source: https://www.arts.wa.gov/artist-collection/?request=record;id=12060;type=701</a:t>
            </a:r>
          </a:p>
          <a:p>
            <a:pPr marL="158750" indent="0">
              <a:buNone/>
            </a:pPr>
            <a:r>
              <a:rPr lang="en-US" dirty="0"/>
              <a:t>This mini-bio may be augmented with information in the Notes View of the previous slide. </a:t>
            </a:r>
          </a:p>
        </p:txBody>
      </p:sp>
    </p:spTree>
    <p:extLst>
      <p:ext uri="{BB962C8B-B14F-4D97-AF65-F5344CB8AC3E}">
        <p14:creationId xmlns:p14="http://schemas.microsoft.com/office/powerpoint/2010/main" val="2316608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ad59b05d9b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ad59b05d9b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*Based on the National Agricultural Workers Survey (2019-2020)</a:t>
            </a:r>
            <a:endParaRPr dirty="0"/>
          </a:p>
          <a:p>
            <a:pPr marL="0" lvl="0" indent="0" algn="l" rtl="0">
              <a:spcBef>
                <a:spcPts val="0"/>
              </a:spcBef>
              <a:spcAft>
                <a:spcPts val="0"/>
              </a:spcAft>
              <a:buNone/>
            </a:pPr>
            <a:r>
              <a:rPr lang="en" dirty="0"/>
              <a:t>*The  results on immigration status may be skewed, with lower undocumented percentages due to a fear of self-reporting undocumented status. Other sources estimate that the proportion of undocumented farmworkers may be much higher. Regardless, even under the NAWS estimates, more than one million farmworkers are undocumented.</a:t>
            </a:r>
            <a:endParaRPr dirty="0"/>
          </a:p>
          <a:p>
            <a:pPr marL="0" lvl="0" indent="0" algn="l" rtl="0">
              <a:spcBef>
                <a:spcPts val="0"/>
              </a:spcBef>
              <a:spcAft>
                <a:spcPts val="0"/>
              </a:spcAft>
              <a:buNone/>
            </a:pPr>
            <a:r>
              <a:rPr lang="en" dirty="0"/>
              <a:t>*A decreasing number of farmworkers are “migrant workers,” meaning that they traveled “at least 75 miles during a 12-month period to obtain a farm job.” Only 15% of farmworkers in 2019-2020 were migrants, compared to 42% in 2001-2002.</a:t>
            </a:r>
            <a:endParaRPr dirty="0"/>
          </a:p>
          <a:p>
            <a:pPr marL="0" lvl="0" indent="0" algn="l" rtl="0">
              <a:spcBef>
                <a:spcPts val="0"/>
              </a:spcBef>
              <a:spcAft>
                <a:spcPts val="0"/>
              </a:spcAft>
              <a:buNone/>
            </a:pPr>
            <a:r>
              <a:rPr lang="en" dirty="0"/>
              <a:t>*83% of farmworkers reported that they were employed by a single employer throughout the year. However, a farm labor contractor that brings a crew of workers to several farms during a year can count as a single employer.</a:t>
            </a:r>
            <a:endParaRPr dirty="0"/>
          </a:p>
          <a:p>
            <a:pPr marL="0" lvl="0" indent="0" algn="l" rtl="0">
              <a:spcBef>
                <a:spcPts val="0"/>
              </a:spcBef>
              <a:spcAft>
                <a:spcPts val="0"/>
              </a:spcAft>
              <a:buNone/>
            </a:pPr>
            <a:r>
              <a:rPr lang="en" dirty="0"/>
              <a:t>*Farmworkers’ average personal income was in the range of $20,000 to $24,999 while their family income was $25,000- $29,999.</a:t>
            </a:r>
            <a:endParaRPr dirty="0"/>
          </a:p>
          <a:p>
            <a:pPr marL="0" lvl="0" indent="0" algn="l" rtl="0">
              <a:spcBef>
                <a:spcPts val="0"/>
              </a:spcBef>
              <a:spcAft>
                <a:spcPts val="0"/>
              </a:spcAft>
              <a:buNone/>
            </a:pPr>
            <a:r>
              <a:rPr lang="en" dirty="0"/>
              <a:t>*20% of farmworkers’ family incomes fall below the poverty level.</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0229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f2de7c0389_1_1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f2de7c0389_1_1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Information all from the National Farm Worker Ministry, Farmworker Justice, USDA Farm Labor Survey</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Wages and Poverty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*Many farm workers are paid based on how many buckets or bags they pick of whatever crop they harvest which is known as the “piece rate”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average farmworkers wage is $12.47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*Farm work is among the lowest paid jobs, it is an undervaluing of the physically difficult and dangerous works out there </a:t>
            </a:r>
          </a:p>
          <a:p>
            <a:pPr marL="0" lvl="0" indent="0" algn="l" rtl="0">
              <a:spcBef>
                <a:spcPts val="0"/>
              </a:spcBef>
              <a:spcAft>
                <a:spcPts val="0"/>
              </a:spcAft>
              <a:buNone/>
            </a:pPr>
            <a:r>
              <a:rPr lang="en-US" dirty="0"/>
              <a:t>*Farm workers have the lowest annual family incomes of any U.S. wage and salary workers</a:t>
            </a:r>
          </a:p>
          <a:p>
            <a:pPr marL="0" lvl="0" indent="0" algn="l" rtl="0">
              <a:spcBef>
                <a:spcPts val="0"/>
              </a:spcBef>
              <a:spcAft>
                <a:spcPts val="0"/>
              </a:spcAft>
              <a:buNone/>
            </a:pPr>
            <a:r>
              <a:rPr lang="en-US" dirty="0"/>
              <a:t>*30% of farmer workers live below the poverty line </a:t>
            </a:r>
          </a:p>
          <a:p>
            <a:pPr marL="0" lvl="0" indent="0" algn="l" rtl="0">
              <a:spcBef>
                <a:spcPts val="0"/>
              </a:spcBef>
              <a:spcAft>
                <a:spcPts val="0"/>
              </a:spcAft>
              <a:buNone/>
            </a:pPr>
            <a:r>
              <a:rPr lang="en-US" dirty="0"/>
              <a:t>*many factors such as immigration status and indigenous heritage can place workers at a particularly high risk of poverty </a:t>
            </a:r>
          </a:p>
          <a:p>
            <a:pPr marL="0" lvl="0" indent="0" algn="l" rtl="0">
              <a:spcBef>
                <a:spcPts val="0"/>
              </a:spcBef>
              <a:spcAft>
                <a:spcPts val="0"/>
              </a:spcAft>
              <a:buNone/>
            </a:pPr>
            <a:r>
              <a:rPr lang="en-US" dirty="0"/>
              <a:t>*undocumented migrant farm worker families are also more than twice as likely to live below the poverty line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Working Conditions </a:t>
            </a:r>
          </a:p>
          <a:p>
            <a:pPr marL="0" lvl="0" indent="0" algn="l" rtl="0">
              <a:spcBef>
                <a:spcPts val="0"/>
              </a:spcBef>
              <a:spcAft>
                <a:spcPts val="0"/>
              </a:spcAft>
              <a:buNone/>
            </a:pPr>
            <a:r>
              <a:rPr lang="en-US" dirty="0"/>
              <a:t>*Many farm workers are day laborers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*Most farm workers lack benefits that labor laws guarantee to workers in other industries </a:t>
            </a:r>
          </a:p>
          <a:p>
            <a:pPr marL="0" lvl="0" indent="0" algn="l" rtl="0">
              <a:spcBef>
                <a:spcPts val="0"/>
              </a:spcBef>
              <a:spcAft>
                <a:spcPts val="0"/>
              </a:spcAft>
              <a:buNone/>
            </a:pPr>
            <a:r>
              <a:rPr lang="en-US" dirty="0"/>
              <a:t>*Migrant farm workers must chase crops to make a living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*Farm workers are also constantly at the mercy of variable condition like natural disasters and bad weather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Health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*Less than ½ of farm workers have health insurance, and even when they do they may not have transportation to travel to a physician or lack the awareness to know when those services are needed.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t>
            </a:r>
            <a:r>
              <a:rPr lang="en-US" b="0" i="0" dirty="0">
                <a:solidFill>
                  <a:srgbClr val="727272"/>
                </a:solidFill>
                <a:effectLst/>
                <a:latin typeface="Open Sans" panose="020B0606030504020204" pitchFamily="34" charset="0"/>
              </a:rPr>
              <a:t>Farm workers perform repetitive picking motions, bend over for hours at a time, lift heavy buckets of produce, and operate machinery like tractors, pesticide applicators, and fruit pickers that can lead to mishaps and injuries on the job</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727272"/>
                </a:solidFill>
                <a:effectLst/>
                <a:latin typeface="Open Sans" panose="020B0606030504020204" pitchFamily="34" charset="0"/>
              </a:rPr>
              <a:t>*According to the CDC, 410 farmers and farm workers died from a work-related injury in 2019, resulting in a fatality rate of 19.4 deaths per 100,000 workers. The CDC also reported that farmworkers die from heat-related illness at a rate 20 times grater than the rest of the U.S. civilian workers.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727272"/>
                </a:solidFill>
                <a:effectLst/>
                <a:latin typeface="Open Sans" panose="020B0606030504020204" pitchFamily="34" charset="0"/>
              </a:rPr>
              <a:t>*Other issues that affect farm workers’ health are green tobacco sickness and toxic pesticides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*Migrant farm work is sometimes viewed as modern-day slavery, due to the working conditions, low wages/earnings, and the disregard for their health and safety by the companies they work for. The Fairness for Farm Workers Act that was passed in 1983 to provide overtime and additional minimum wage protections for farm workers. However, very little improvements in wages have been made but there have been groups such as the Farmworkers Justice group that aims to improve all of these issues for the farm workers.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nfwm.org</a:t>
            </a:r>
            <a:r>
              <a:rPr lang="en-US" dirty="0"/>
              <a:t>/farm-workers/farm-worker-issues/low-wages/#:~:text=The%20average%20farm%20worker%20family,different%20factors%20that%20affect%20income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www.farmworkerjustice.org</a:t>
            </a:r>
            <a:r>
              <a:rPr lang="en-US" dirty="0"/>
              <a:t>/blog-post/farmworkers-low-wage-rates-have-risen-modestly-now-congress-may-pass-a-law-to-lower-them/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nfwm.org</a:t>
            </a:r>
            <a:r>
              <a:rPr lang="en-US" dirty="0"/>
              <a:t>/farm-workers/farm-worker-issues/health-safety/</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276655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Source: p. 24, USF CAM catalog.</a:t>
            </a:r>
          </a:p>
        </p:txBody>
      </p:sp>
    </p:spTree>
    <p:extLst>
      <p:ext uri="{BB962C8B-B14F-4D97-AF65-F5344CB8AC3E}">
        <p14:creationId xmlns:p14="http://schemas.microsoft.com/office/powerpoint/2010/main" val="408844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f2de7c038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f2de7c038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buFont typeface="Arial" panose="020B0604020202020204" pitchFamily="34" charset="0"/>
              <a:buChar char="•"/>
            </a:pPr>
            <a:r>
              <a:rPr lang="en-US" sz="1800" b="0" i="0" dirty="0">
                <a:solidFill>
                  <a:srgbClr val="000000"/>
                </a:solidFill>
                <a:effectLst/>
                <a:latin typeface="inherit"/>
              </a:rPr>
              <a:t>The fact that Martinez represents these essential workers on discarded produce boxes harvested from local grocery stores amplifies his critique. </a:t>
            </a:r>
            <a:endParaRPr lang="en-US" b="0" i="0" dirty="0">
              <a:solidFill>
                <a:srgbClr val="000000"/>
              </a:solidFill>
              <a:effectLst/>
              <a:latin typeface="Calibri" panose="020F0502020204030204" pitchFamily="34" charset="0"/>
            </a:endParaRPr>
          </a:p>
          <a:p>
            <a:pPr algn="l">
              <a:buFont typeface="Arial" panose="020B0604020202020204" pitchFamily="34" charset="0"/>
              <a:buChar char="•"/>
            </a:pPr>
            <a:r>
              <a:rPr lang="en-US" sz="1800" b="0" i="0" dirty="0">
                <a:solidFill>
                  <a:srgbClr val="000000"/>
                </a:solidFill>
                <a:effectLst/>
                <a:latin typeface="inherit"/>
              </a:rPr>
              <a:t>It encompasses not just the U.S. food industry but American society at large. </a:t>
            </a:r>
            <a:endParaRPr lang="en-US" b="0" i="0" dirty="0">
              <a:solidFill>
                <a:srgbClr val="000000"/>
              </a:solidFill>
              <a:effectLst/>
              <a:latin typeface="Calibri" panose="020F0502020204030204" pitchFamily="34" charset="0"/>
            </a:endParaRPr>
          </a:p>
          <a:p>
            <a:pPr marL="0" lvl="0" indent="0" algn="l" rtl="0">
              <a:lnSpc>
                <a:spcPct val="115000"/>
              </a:lnSpc>
              <a:spcBef>
                <a:spcPts val="0"/>
              </a:spcBef>
              <a:spcAft>
                <a:spcPts val="120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f2de7c038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f2de7c038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50" dirty="0">
                <a:solidFill>
                  <a:schemeClr val="dk1"/>
                </a:solidFill>
              </a:rPr>
              <a:t>[Narsiso remembers falling in love with the work of Vincent Van Gogh — particularly with his depictions of farm workers — and how those depictions inspired him to study art. “I think that those images took me back when I was in Mexico,” he says. “Maybe it was the nostalgia that I felt for my family that I left when I came. I don’t know what it was, but I was like, you know, I think I am just gonna study art.”]</a:t>
            </a:r>
            <a:endParaRPr sz="105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5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50" dirty="0">
                <a:solidFill>
                  <a:schemeClr val="dk1"/>
                </a:solidFill>
              </a:rPr>
              <a:t>Drawing on the inspiration of past master artists as diverse as Jean-Francois Millet, Vincent van Gogh, and David Alfaro Siqueiros, Mr. Martinez offers a critique of the food industry by contrasting symbols of corporate agribusiness with images of its laborers. He deftly juxtaposes charcoal portraits of agricultural workers on reclaimed produce boxes to illuminate the socioeconomic disparities of agribusiness.</a:t>
            </a:r>
            <a:endParaRPr sz="105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50" dirty="0">
              <a:solidFill>
                <a:schemeClr val="dk1"/>
              </a:solidFill>
            </a:endParaRPr>
          </a:p>
          <a:p>
            <a:pPr marL="0" lvl="0" indent="0" algn="l" rtl="0">
              <a:lnSpc>
                <a:spcPct val="115000"/>
              </a:lnSpc>
              <a:spcBef>
                <a:spcPts val="0"/>
              </a:spcBef>
              <a:spcAft>
                <a:spcPts val="0"/>
              </a:spcAft>
              <a:buNone/>
            </a:pPr>
            <a:r>
              <a:rPr lang="en" sz="1050" dirty="0">
                <a:solidFill>
                  <a:schemeClr val="dk1"/>
                </a:solidFill>
              </a:rPr>
              <a:t>Going back and forth between the orchards and Cal State Long Beach, Martinez often found himself code-switching when interacting with farmworkers versus grad students. He wants his art, however, to translate to everyone — not just an elite crowd of art lovers. At one point in Martinez’s graduate education, some suggested he take a more abstract approach to his creations, zooming in on just the farmworkers’ skin. He went against their advice.</a:t>
            </a:r>
            <a:endParaRPr sz="1050"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a very recent November 2022 NYT article by Jori Finkel, this piece was described as his most ambitious artwork to date. The painting looks like an enormous dollar bill issued by an imaginary country that actually values its working class. Filling most of a wall of his current show at the Museum of Latin American Art, it has roughly the same proportions as U.S. paper currency and some of the same symbols, with decorative medallions in the corners and a framed portrait in the center.</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None/>
            </a:pPr>
            <a:r>
              <a:rPr lang="en" dirty="0"/>
              <a:t>Only the subject of this portrait is not an American founding father but a hero of another kind: a California farmworker from Mexico, shown in semi-profile with her thick, black hair tied back and her gaze strong and direct. At either side are farmworkers in full gear: masks to protect them from pesticides, hats to shield them from the sun, and goggles or sunglasses for both.</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 dirty="0"/>
              <a:t>He said the central figure in “Legal Tender” is based on an undocumented California farmworker from Guerrero, Mexico, whom he met and photographed — and paid for her time.</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None/>
            </a:pPr>
            <a:r>
              <a:rPr lang="en" dirty="0"/>
              <a:t>Other scenes complete the artwork, which draws on the Mexican muralist tradition in its narrative scope and celebration of physical labor and on Dada collage and assemblage in its use of found objects. The entire painting, done in gouache, ink, charcoal and gold leaf, was made not on canvas but on flattened produce boxes — the kind used for oranges, strawberries, watermelons and the like — which come with punchy corporate logos and sunny illustrations that add color to the scene. The produce boxes point to the big business of American agriculture, which depends so heavily on — and often exploits — undocumented Mexican immigrants who have little leverage when the work is dangerous or wages too low.</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010">
            <a:off x="1040200" y="1168557"/>
            <a:ext cx="4083600" cy="26019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8500">
                <a:latin typeface="Caveat Brush"/>
                <a:ea typeface="Caveat Brush"/>
                <a:cs typeface="Caveat Brush"/>
                <a:sym typeface="Caveat Brush"/>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rot="253">
            <a:off x="1040200" y="3889725"/>
            <a:ext cx="4083600" cy="512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1" name="Google Shape;11;p2"/>
          <p:cNvPicPr preferRelativeResize="0"/>
          <p:nvPr/>
        </p:nvPicPr>
        <p:blipFill rotWithShape="1">
          <a:blip r:embed="rId2">
            <a:alphaModFix/>
          </a:blip>
          <a:srcRect l="-11823" t="16146" r="25266" b="59833"/>
          <a:stretch/>
        </p:blipFill>
        <p:spPr>
          <a:xfrm rot="5400005">
            <a:off x="-1539337" y="2697965"/>
            <a:ext cx="4044549" cy="1040718"/>
          </a:xfrm>
          <a:prstGeom prst="rect">
            <a:avLst/>
          </a:prstGeom>
          <a:noFill/>
          <a:ln>
            <a:noFill/>
          </a:ln>
        </p:spPr>
      </p:pic>
      <p:pic>
        <p:nvPicPr>
          <p:cNvPr id="12" name="Google Shape;12;p2"/>
          <p:cNvPicPr preferRelativeResize="0"/>
          <p:nvPr/>
        </p:nvPicPr>
        <p:blipFill rotWithShape="1">
          <a:blip r:embed="rId3">
            <a:alphaModFix/>
          </a:blip>
          <a:srcRect l="12728" t="23636" r="-21329" b="-3514"/>
          <a:stretch/>
        </p:blipFill>
        <p:spPr>
          <a:xfrm rot="-8" flipH="1">
            <a:off x="5492274" y="-47071"/>
            <a:ext cx="3698050" cy="2490489"/>
          </a:xfrm>
          <a:prstGeom prst="rect">
            <a:avLst/>
          </a:prstGeom>
          <a:noFill/>
          <a:ln>
            <a:noFill/>
          </a:ln>
        </p:spPr>
      </p:pic>
      <p:pic>
        <p:nvPicPr>
          <p:cNvPr id="13" name="Google Shape;13;p2"/>
          <p:cNvPicPr preferRelativeResize="0"/>
          <p:nvPr/>
        </p:nvPicPr>
        <p:blipFill rotWithShape="1">
          <a:blip r:embed="rId4">
            <a:alphaModFix/>
          </a:blip>
          <a:srcRect l="17648" t="52418" r="1024" b="3848"/>
          <a:stretch/>
        </p:blipFill>
        <p:spPr>
          <a:xfrm rot="10800000">
            <a:off x="5142674" y="3201200"/>
            <a:ext cx="4015151" cy="1977000"/>
          </a:xfrm>
          <a:prstGeom prst="rect">
            <a:avLst/>
          </a:prstGeom>
          <a:noFill/>
          <a:ln>
            <a:noFill/>
          </a:ln>
        </p:spPr>
      </p:pic>
      <p:pic>
        <p:nvPicPr>
          <p:cNvPr id="14" name="Google Shape;14;p2"/>
          <p:cNvPicPr preferRelativeResize="0"/>
          <p:nvPr/>
        </p:nvPicPr>
        <p:blipFill rotWithShape="1">
          <a:blip r:embed="rId5">
            <a:alphaModFix/>
          </a:blip>
          <a:srcRect l="-2664" t="1809" r="-2664" b="65763"/>
          <a:stretch/>
        </p:blipFill>
        <p:spPr>
          <a:xfrm rot="10800000">
            <a:off x="764324" y="-47074"/>
            <a:ext cx="4330076" cy="10085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
        <p:cNvGrpSpPr/>
        <p:nvPr/>
      </p:nvGrpSpPr>
      <p:grpSpPr>
        <a:xfrm>
          <a:off x="0" y="0"/>
          <a:ext cx="0" cy="0"/>
          <a:chOff x="0" y="0"/>
          <a:chExt cx="0" cy="0"/>
        </a:xfrm>
      </p:grpSpPr>
      <p:sp>
        <p:nvSpPr>
          <p:cNvPr id="66" name="Google Shape;66;p11"/>
          <p:cNvSpPr txBox="1">
            <a:spLocks noGrp="1"/>
          </p:cNvSpPr>
          <p:nvPr>
            <p:ph type="title" hasCustomPrompt="1"/>
          </p:nvPr>
        </p:nvSpPr>
        <p:spPr>
          <a:xfrm>
            <a:off x="1144350" y="1297150"/>
            <a:ext cx="6855300" cy="16500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2"/>
              </a:buClr>
              <a:buSzPts val="12000"/>
              <a:buNone/>
              <a:defRPr sz="12000"/>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67" name="Google Shape;67;p11"/>
          <p:cNvSpPr txBox="1">
            <a:spLocks noGrp="1"/>
          </p:cNvSpPr>
          <p:nvPr>
            <p:ph type="body" idx="1"/>
          </p:nvPr>
        </p:nvSpPr>
        <p:spPr>
          <a:xfrm>
            <a:off x="1756650" y="3211788"/>
            <a:ext cx="5630700" cy="3795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8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pic>
        <p:nvPicPr>
          <p:cNvPr id="68" name="Google Shape;68;p11"/>
          <p:cNvPicPr preferRelativeResize="0"/>
          <p:nvPr/>
        </p:nvPicPr>
        <p:blipFill rotWithShape="1">
          <a:blip r:embed="rId2">
            <a:alphaModFix/>
          </a:blip>
          <a:srcRect l="10587" t="8631" r="-5454" b="49344"/>
          <a:stretch/>
        </p:blipFill>
        <p:spPr>
          <a:xfrm rot="10800000">
            <a:off x="4297400" y="-63049"/>
            <a:ext cx="4980625" cy="2020024"/>
          </a:xfrm>
          <a:prstGeom prst="rect">
            <a:avLst/>
          </a:prstGeom>
          <a:noFill/>
          <a:ln>
            <a:noFill/>
          </a:ln>
        </p:spPr>
      </p:pic>
      <p:pic>
        <p:nvPicPr>
          <p:cNvPr id="69" name="Google Shape;69;p11"/>
          <p:cNvPicPr preferRelativeResize="0"/>
          <p:nvPr/>
        </p:nvPicPr>
        <p:blipFill rotWithShape="1">
          <a:blip r:embed="rId3">
            <a:alphaModFix/>
          </a:blip>
          <a:srcRect l="-3736" t="4016" r="-647" b="63166"/>
          <a:stretch/>
        </p:blipFill>
        <p:spPr>
          <a:xfrm>
            <a:off x="1064900" y="3790974"/>
            <a:ext cx="4831274" cy="1390651"/>
          </a:xfrm>
          <a:prstGeom prst="rect">
            <a:avLst/>
          </a:prstGeom>
          <a:noFill/>
          <a:ln>
            <a:noFill/>
          </a:ln>
        </p:spPr>
      </p:pic>
      <p:pic>
        <p:nvPicPr>
          <p:cNvPr id="70" name="Google Shape;70;p11"/>
          <p:cNvPicPr preferRelativeResize="0"/>
          <p:nvPr/>
        </p:nvPicPr>
        <p:blipFill rotWithShape="1">
          <a:blip r:embed="rId4">
            <a:alphaModFix/>
          </a:blip>
          <a:srcRect l="-3810" t="60076" r="26049" b="2513"/>
          <a:stretch/>
        </p:blipFill>
        <p:spPr>
          <a:xfrm rot="-5400000">
            <a:off x="-1212787" y="1040614"/>
            <a:ext cx="4154824" cy="1830299"/>
          </a:xfrm>
          <a:prstGeom prst="rect">
            <a:avLst/>
          </a:prstGeom>
          <a:noFill/>
          <a:ln>
            <a:noFill/>
          </a:ln>
        </p:spPr>
      </p:pic>
      <p:pic>
        <p:nvPicPr>
          <p:cNvPr id="71" name="Google Shape;71;p11"/>
          <p:cNvPicPr preferRelativeResize="0"/>
          <p:nvPr/>
        </p:nvPicPr>
        <p:blipFill rotWithShape="1">
          <a:blip r:embed="rId5">
            <a:alphaModFix/>
          </a:blip>
          <a:srcRect l="7080" t="-13243" r="-7080" b="42310"/>
          <a:stretch/>
        </p:blipFill>
        <p:spPr>
          <a:xfrm>
            <a:off x="7156826" y="3619077"/>
            <a:ext cx="2405849" cy="156254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3"/>
        <p:cNvGrpSpPr/>
        <p:nvPr/>
      </p:nvGrpSpPr>
      <p:grpSpPr>
        <a:xfrm>
          <a:off x="0" y="0"/>
          <a:ext cx="0" cy="0"/>
          <a:chOff x="0" y="0"/>
          <a:chExt cx="0" cy="0"/>
        </a:xfrm>
      </p:grpSpPr>
      <p:sp>
        <p:nvSpPr>
          <p:cNvPr id="74" name="Google Shape;74;p13"/>
          <p:cNvSpPr txBox="1">
            <a:spLocks noGrp="1"/>
          </p:cNvSpPr>
          <p:nvPr>
            <p:ph type="title" hasCustomPrompt="1"/>
          </p:nvPr>
        </p:nvSpPr>
        <p:spPr>
          <a:xfrm flipH="1">
            <a:off x="2568048" y="1092400"/>
            <a:ext cx="862200" cy="9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800" b="1">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75" name="Google Shape;75;p13"/>
          <p:cNvSpPr txBox="1">
            <a:spLocks noGrp="1"/>
          </p:cNvSpPr>
          <p:nvPr>
            <p:ph type="subTitle" idx="1"/>
          </p:nvPr>
        </p:nvSpPr>
        <p:spPr>
          <a:xfrm>
            <a:off x="1877004" y="2254700"/>
            <a:ext cx="2244300" cy="5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76" name="Google Shape;76;p13"/>
          <p:cNvSpPr txBox="1">
            <a:spLocks noGrp="1"/>
          </p:cNvSpPr>
          <p:nvPr>
            <p:ph type="subTitle" idx="2"/>
          </p:nvPr>
        </p:nvSpPr>
        <p:spPr>
          <a:xfrm>
            <a:off x="1877004" y="1790625"/>
            <a:ext cx="2244300" cy="462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77" name="Google Shape;77;p13"/>
          <p:cNvSpPr txBox="1">
            <a:spLocks noGrp="1"/>
          </p:cNvSpPr>
          <p:nvPr>
            <p:ph type="title" idx="3" hasCustomPrompt="1"/>
          </p:nvPr>
        </p:nvSpPr>
        <p:spPr>
          <a:xfrm flipH="1">
            <a:off x="2568048" y="2871725"/>
            <a:ext cx="862200" cy="9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800" b="1">
                <a:solidFill>
                  <a:schemeClr val="accent5"/>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78" name="Google Shape;78;p13"/>
          <p:cNvSpPr txBox="1">
            <a:spLocks noGrp="1"/>
          </p:cNvSpPr>
          <p:nvPr>
            <p:ph type="subTitle" idx="4"/>
          </p:nvPr>
        </p:nvSpPr>
        <p:spPr>
          <a:xfrm>
            <a:off x="1877004" y="4054000"/>
            <a:ext cx="2244300" cy="5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79" name="Google Shape;79;p13"/>
          <p:cNvSpPr txBox="1">
            <a:spLocks noGrp="1"/>
          </p:cNvSpPr>
          <p:nvPr>
            <p:ph type="subTitle" idx="5"/>
          </p:nvPr>
        </p:nvSpPr>
        <p:spPr>
          <a:xfrm>
            <a:off x="1877004" y="3589996"/>
            <a:ext cx="2244300" cy="45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80" name="Google Shape;80;p13"/>
          <p:cNvSpPr txBox="1">
            <a:spLocks noGrp="1"/>
          </p:cNvSpPr>
          <p:nvPr>
            <p:ph type="title" idx="6" hasCustomPrompt="1"/>
          </p:nvPr>
        </p:nvSpPr>
        <p:spPr>
          <a:xfrm flipH="1">
            <a:off x="5713748" y="1034575"/>
            <a:ext cx="862200" cy="9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800" b="1">
                <a:solidFill>
                  <a:schemeClr val="accent2"/>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81" name="Google Shape;81;p13"/>
          <p:cNvSpPr txBox="1">
            <a:spLocks noGrp="1"/>
          </p:cNvSpPr>
          <p:nvPr>
            <p:ph type="subTitle" idx="7"/>
          </p:nvPr>
        </p:nvSpPr>
        <p:spPr>
          <a:xfrm>
            <a:off x="5022696" y="2254700"/>
            <a:ext cx="2244300" cy="5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2" name="Google Shape;82;p13"/>
          <p:cNvSpPr txBox="1">
            <a:spLocks noGrp="1"/>
          </p:cNvSpPr>
          <p:nvPr>
            <p:ph type="title" idx="8" hasCustomPrompt="1"/>
          </p:nvPr>
        </p:nvSpPr>
        <p:spPr>
          <a:xfrm flipH="1">
            <a:off x="5713748" y="2871725"/>
            <a:ext cx="862200" cy="9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800" b="1">
                <a:solidFill>
                  <a:schemeClr val="accen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83" name="Google Shape;83;p13"/>
          <p:cNvSpPr txBox="1">
            <a:spLocks noGrp="1"/>
          </p:cNvSpPr>
          <p:nvPr>
            <p:ph type="subTitle" idx="9"/>
          </p:nvPr>
        </p:nvSpPr>
        <p:spPr>
          <a:xfrm>
            <a:off x="5022696" y="4057000"/>
            <a:ext cx="2244300" cy="5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4" name="Google Shape;84;p13"/>
          <p:cNvSpPr txBox="1">
            <a:spLocks noGrp="1"/>
          </p:cNvSpPr>
          <p:nvPr>
            <p:ph type="subTitle" idx="13"/>
          </p:nvPr>
        </p:nvSpPr>
        <p:spPr>
          <a:xfrm>
            <a:off x="5022696" y="3590010"/>
            <a:ext cx="2244300" cy="45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85" name="Google Shape;85;p13"/>
          <p:cNvSpPr txBox="1">
            <a:spLocks noGrp="1"/>
          </p:cNvSpPr>
          <p:nvPr>
            <p:ph type="subTitle" idx="14"/>
          </p:nvPr>
        </p:nvSpPr>
        <p:spPr>
          <a:xfrm>
            <a:off x="5022696" y="1790625"/>
            <a:ext cx="2244300" cy="462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86" name="Google Shape;86;p13"/>
          <p:cNvSpPr txBox="1">
            <a:spLocks noGrp="1"/>
          </p:cNvSpPr>
          <p:nvPr>
            <p:ph type="title" idx="15"/>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87" name="Google Shape;87;p13"/>
          <p:cNvPicPr preferRelativeResize="0"/>
          <p:nvPr/>
        </p:nvPicPr>
        <p:blipFill rotWithShape="1">
          <a:blip r:embed="rId2">
            <a:alphaModFix/>
          </a:blip>
          <a:srcRect l="26427" b="19852"/>
          <a:stretch/>
        </p:blipFill>
        <p:spPr>
          <a:xfrm>
            <a:off x="-132678" y="2797575"/>
            <a:ext cx="2430125" cy="2423976"/>
          </a:xfrm>
          <a:prstGeom prst="rect">
            <a:avLst/>
          </a:prstGeom>
          <a:noFill/>
          <a:ln>
            <a:noFill/>
          </a:ln>
        </p:spPr>
      </p:pic>
      <p:pic>
        <p:nvPicPr>
          <p:cNvPr id="88" name="Google Shape;88;p13"/>
          <p:cNvPicPr preferRelativeResize="0"/>
          <p:nvPr/>
        </p:nvPicPr>
        <p:blipFill rotWithShape="1">
          <a:blip r:embed="rId3">
            <a:alphaModFix/>
          </a:blip>
          <a:srcRect t="11876" r="13344" b="42144"/>
          <a:stretch/>
        </p:blipFill>
        <p:spPr>
          <a:xfrm rot="10800000">
            <a:off x="-37426" y="-112451"/>
            <a:ext cx="2862326" cy="1390651"/>
          </a:xfrm>
          <a:prstGeom prst="rect">
            <a:avLst/>
          </a:prstGeom>
          <a:noFill/>
          <a:ln>
            <a:noFill/>
          </a:ln>
        </p:spPr>
      </p:pic>
      <p:pic>
        <p:nvPicPr>
          <p:cNvPr id="89" name="Google Shape;89;p13"/>
          <p:cNvPicPr preferRelativeResize="0"/>
          <p:nvPr/>
        </p:nvPicPr>
        <p:blipFill rotWithShape="1">
          <a:blip r:embed="rId4">
            <a:alphaModFix/>
          </a:blip>
          <a:srcRect t="53451"/>
          <a:stretch/>
        </p:blipFill>
        <p:spPr>
          <a:xfrm rot="5400000">
            <a:off x="6922557" y="1867825"/>
            <a:ext cx="3303099" cy="140784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2497800" y="3068675"/>
            <a:ext cx="4148400" cy="55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3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2" name="Google Shape;92;p14"/>
          <p:cNvSpPr txBox="1">
            <a:spLocks noGrp="1"/>
          </p:cNvSpPr>
          <p:nvPr>
            <p:ph type="subTitle" idx="1"/>
          </p:nvPr>
        </p:nvSpPr>
        <p:spPr>
          <a:xfrm>
            <a:off x="1666050" y="1701613"/>
            <a:ext cx="5811900" cy="121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5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93" name="Google Shape;93;p14"/>
          <p:cNvPicPr preferRelativeResize="0"/>
          <p:nvPr/>
        </p:nvPicPr>
        <p:blipFill rotWithShape="1">
          <a:blip r:embed="rId2">
            <a:alphaModFix/>
          </a:blip>
          <a:srcRect l="10587" t="4327" r="-5454" b="46501"/>
          <a:stretch/>
        </p:blipFill>
        <p:spPr>
          <a:xfrm flipH="1">
            <a:off x="4297400" y="2857950"/>
            <a:ext cx="4980625" cy="2363600"/>
          </a:xfrm>
          <a:prstGeom prst="rect">
            <a:avLst/>
          </a:prstGeom>
          <a:noFill/>
          <a:ln>
            <a:noFill/>
          </a:ln>
        </p:spPr>
      </p:pic>
      <p:pic>
        <p:nvPicPr>
          <p:cNvPr id="94" name="Google Shape;94;p14"/>
          <p:cNvPicPr preferRelativeResize="0"/>
          <p:nvPr/>
        </p:nvPicPr>
        <p:blipFill rotWithShape="1">
          <a:blip r:embed="rId3">
            <a:alphaModFix/>
          </a:blip>
          <a:srcRect l="-6899" t="12454" r="2515" b="54728"/>
          <a:stretch/>
        </p:blipFill>
        <p:spPr>
          <a:xfrm rot="10800000" flipH="1">
            <a:off x="2226850" y="-199701"/>
            <a:ext cx="4831274" cy="1390651"/>
          </a:xfrm>
          <a:prstGeom prst="rect">
            <a:avLst/>
          </a:prstGeom>
          <a:noFill/>
          <a:ln>
            <a:noFill/>
          </a:ln>
        </p:spPr>
      </p:pic>
      <p:pic>
        <p:nvPicPr>
          <p:cNvPr id="95" name="Google Shape;95;p14"/>
          <p:cNvPicPr preferRelativeResize="0"/>
          <p:nvPr/>
        </p:nvPicPr>
        <p:blipFill rotWithShape="1">
          <a:blip r:embed="rId4">
            <a:alphaModFix/>
          </a:blip>
          <a:srcRect l="-1260" t="67383" r="1259" b="-13931"/>
          <a:stretch/>
        </p:blipFill>
        <p:spPr>
          <a:xfrm rot="-5400000" flipH="1">
            <a:off x="-1583436" y="1333213"/>
            <a:ext cx="5343200" cy="2277374"/>
          </a:xfrm>
          <a:prstGeom prst="rect">
            <a:avLst/>
          </a:prstGeom>
          <a:noFill/>
          <a:ln>
            <a:noFill/>
          </a:ln>
        </p:spPr>
      </p:pic>
      <p:pic>
        <p:nvPicPr>
          <p:cNvPr id="96" name="Google Shape;96;p14"/>
          <p:cNvPicPr preferRelativeResize="0"/>
          <p:nvPr/>
        </p:nvPicPr>
        <p:blipFill rotWithShape="1">
          <a:blip r:embed="rId5">
            <a:alphaModFix/>
          </a:blip>
          <a:srcRect l="7080" t="-13243" r="-7080" b="42310"/>
          <a:stretch/>
        </p:blipFill>
        <p:spPr>
          <a:xfrm rot="10800000" flipH="1">
            <a:off x="7164951" y="-2"/>
            <a:ext cx="2405849" cy="156254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05" name="Google Shape;105;p16"/>
          <p:cNvPicPr preferRelativeResize="0"/>
          <p:nvPr/>
        </p:nvPicPr>
        <p:blipFill rotWithShape="1">
          <a:blip r:embed="rId2">
            <a:alphaModFix/>
          </a:blip>
          <a:srcRect l="32774" t="5886" r="-19227" b="46177"/>
          <a:stretch/>
        </p:blipFill>
        <p:spPr>
          <a:xfrm flipH="1">
            <a:off x="6185699" y="3688850"/>
            <a:ext cx="2958976" cy="1502199"/>
          </a:xfrm>
          <a:prstGeom prst="rect">
            <a:avLst/>
          </a:prstGeom>
          <a:noFill/>
          <a:ln>
            <a:noFill/>
          </a:ln>
        </p:spPr>
      </p:pic>
      <p:pic>
        <p:nvPicPr>
          <p:cNvPr id="106" name="Google Shape;106;p16"/>
          <p:cNvPicPr preferRelativeResize="0"/>
          <p:nvPr/>
        </p:nvPicPr>
        <p:blipFill rotWithShape="1">
          <a:blip r:embed="rId3">
            <a:alphaModFix/>
          </a:blip>
          <a:srcRect t="42627" r="51097"/>
          <a:stretch/>
        </p:blipFill>
        <p:spPr>
          <a:xfrm>
            <a:off x="7529374" y="-38650"/>
            <a:ext cx="1615300" cy="1735175"/>
          </a:xfrm>
          <a:prstGeom prst="rect">
            <a:avLst/>
          </a:prstGeom>
          <a:noFill/>
          <a:ln>
            <a:noFill/>
          </a:ln>
        </p:spPr>
      </p:pic>
      <p:pic>
        <p:nvPicPr>
          <p:cNvPr id="107" name="Google Shape;107;p16"/>
          <p:cNvPicPr preferRelativeResize="0"/>
          <p:nvPr/>
        </p:nvPicPr>
        <p:blipFill rotWithShape="1">
          <a:blip r:embed="rId4">
            <a:alphaModFix/>
          </a:blip>
          <a:srcRect l="64122" t="1296" r="-2883" b="6766"/>
          <a:stretch/>
        </p:blipFill>
        <p:spPr>
          <a:xfrm rot="10800000" flipH="1">
            <a:off x="-39676" y="2410676"/>
            <a:ext cx="1280350" cy="2780374"/>
          </a:xfrm>
          <a:prstGeom prst="rect">
            <a:avLst/>
          </a:prstGeom>
          <a:noFill/>
          <a:ln>
            <a:noFill/>
          </a:ln>
        </p:spPr>
      </p:pic>
      <p:pic>
        <p:nvPicPr>
          <p:cNvPr id="108" name="Google Shape;108;p16"/>
          <p:cNvPicPr preferRelativeResize="0"/>
          <p:nvPr/>
        </p:nvPicPr>
        <p:blipFill rotWithShape="1">
          <a:blip r:embed="rId5">
            <a:alphaModFix/>
          </a:blip>
          <a:srcRect l="7080" t="-13243" r="-7080" b="42310"/>
          <a:stretch/>
        </p:blipFill>
        <p:spPr>
          <a:xfrm rot="10800000">
            <a:off x="-192750" y="1248"/>
            <a:ext cx="2405849" cy="156254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115"/>
        <p:cNvGrpSpPr/>
        <p:nvPr/>
      </p:nvGrpSpPr>
      <p:grpSpPr>
        <a:xfrm>
          <a:off x="0" y="0"/>
          <a:ext cx="0" cy="0"/>
          <a:chOff x="0" y="0"/>
          <a:chExt cx="0" cy="0"/>
        </a:xfrm>
      </p:grpSpPr>
      <p:sp>
        <p:nvSpPr>
          <p:cNvPr id="116" name="Google Shape;116;p18"/>
          <p:cNvSpPr txBox="1">
            <a:spLocks noGrp="1"/>
          </p:cNvSpPr>
          <p:nvPr>
            <p:ph type="subTitle" idx="1"/>
          </p:nvPr>
        </p:nvSpPr>
        <p:spPr>
          <a:xfrm>
            <a:off x="3406650" y="27946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117" name="Google Shape;117;p18"/>
          <p:cNvSpPr txBox="1">
            <a:spLocks noGrp="1"/>
          </p:cNvSpPr>
          <p:nvPr>
            <p:ph type="subTitle" idx="2"/>
          </p:nvPr>
        </p:nvSpPr>
        <p:spPr>
          <a:xfrm>
            <a:off x="5858600" y="27946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118" name="Google Shape;118;p18"/>
          <p:cNvSpPr txBox="1">
            <a:spLocks noGrp="1"/>
          </p:cNvSpPr>
          <p:nvPr>
            <p:ph type="subTitle" idx="3"/>
          </p:nvPr>
        </p:nvSpPr>
        <p:spPr>
          <a:xfrm>
            <a:off x="5858600" y="2324625"/>
            <a:ext cx="2330700" cy="421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19" name="Google Shape;119;p18"/>
          <p:cNvSpPr txBox="1">
            <a:spLocks noGrp="1"/>
          </p:cNvSpPr>
          <p:nvPr>
            <p:ph type="subTitle" idx="4"/>
          </p:nvPr>
        </p:nvSpPr>
        <p:spPr>
          <a:xfrm>
            <a:off x="954700" y="27946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120" name="Google Shape;120;p18"/>
          <p:cNvSpPr txBox="1">
            <a:spLocks noGrp="1"/>
          </p:cNvSpPr>
          <p:nvPr>
            <p:ph type="subTitle" idx="5"/>
          </p:nvPr>
        </p:nvSpPr>
        <p:spPr>
          <a:xfrm>
            <a:off x="954700" y="2324625"/>
            <a:ext cx="2330700" cy="421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21" name="Google Shape;121;p18"/>
          <p:cNvSpPr txBox="1">
            <a:spLocks noGrp="1"/>
          </p:cNvSpPr>
          <p:nvPr>
            <p:ph type="subTitle" idx="6"/>
          </p:nvPr>
        </p:nvSpPr>
        <p:spPr>
          <a:xfrm>
            <a:off x="3406650" y="2324625"/>
            <a:ext cx="2330700" cy="421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22" name="Google Shape;122;p18"/>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23" name="Google Shape;123;p18"/>
          <p:cNvPicPr preferRelativeResize="0"/>
          <p:nvPr/>
        </p:nvPicPr>
        <p:blipFill rotWithShape="1">
          <a:blip r:embed="rId2">
            <a:alphaModFix/>
          </a:blip>
          <a:srcRect l="-10894" t="2509" r="5431" b="42464"/>
          <a:stretch/>
        </p:blipFill>
        <p:spPr>
          <a:xfrm rot="5399997" flipH="1">
            <a:off x="-864738" y="772689"/>
            <a:ext cx="3105500" cy="1483722"/>
          </a:xfrm>
          <a:prstGeom prst="rect">
            <a:avLst/>
          </a:prstGeom>
          <a:noFill/>
          <a:ln>
            <a:noFill/>
          </a:ln>
        </p:spPr>
      </p:pic>
      <p:pic>
        <p:nvPicPr>
          <p:cNvPr id="124" name="Google Shape;124;p18"/>
          <p:cNvPicPr preferRelativeResize="0"/>
          <p:nvPr/>
        </p:nvPicPr>
        <p:blipFill rotWithShape="1">
          <a:blip r:embed="rId3">
            <a:alphaModFix/>
          </a:blip>
          <a:srcRect l="14877" t="71727" r="13902" b="2537"/>
          <a:stretch/>
        </p:blipFill>
        <p:spPr>
          <a:xfrm rot="10800000">
            <a:off x="2580176" y="3995876"/>
            <a:ext cx="4149299" cy="1204224"/>
          </a:xfrm>
          <a:prstGeom prst="rect">
            <a:avLst/>
          </a:prstGeom>
          <a:noFill/>
          <a:ln>
            <a:noFill/>
          </a:ln>
        </p:spPr>
      </p:pic>
      <p:pic>
        <p:nvPicPr>
          <p:cNvPr id="125" name="Google Shape;125;p18"/>
          <p:cNvPicPr preferRelativeResize="0"/>
          <p:nvPr/>
        </p:nvPicPr>
        <p:blipFill rotWithShape="1">
          <a:blip r:embed="rId4">
            <a:alphaModFix/>
          </a:blip>
          <a:srcRect l="14813" t="-4336" r="51242" b="15840"/>
          <a:stretch/>
        </p:blipFill>
        <p:spPr>
          <a:xfrm rot="10800000" flipH="1">
            <a:off x="7904426" y="-38201"/>
            <a:ext cx="1286375" cy="307095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
  <p:cSld name="CUSTOM_5">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8" name="Google Shape;128;p19"/>
          <p:cNvSpPr txBox="1">
            <a:spLocks noGrp="1"/>
          </p:cNvSpPr>
          <p:nvPr>
            <p:ph type="subTitle" idx="1"/>
          </p:nvPr>
        </p:nvSpPr>
        <p:spPr>
          <a:xfrm>
            <a:off x="5336952" y="3161794"/>
            <a:ext cx="2330700" cy="8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29" name="Google Shape;129;p19"/>
          <p:cNvSpPr txBox="1">
            <a:spLocks noGrp="1"/>
          </p:cNvSpPr>
          <p:nvPr>
            <p:ph type="subTitle" idx="2"/>
          </p:nvPr>
        </p:nvSpPr>
        <p:spPr>
          <a:xfrm>
            <a:off x="2009750" y="3161794"/>
            <a:ext cx="2330700" cy="8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30" name="Google Shape;130;p19"/>
          <p:cNvSpPr txBox="1">
            <a:spLocks noGrp="1"/>
          </p:cNvSpPr>
          <p:nvPr>
            <p:ph type="subTitle" idx="3"/>
          </p:nvPr>
        </p:nvSpPr>
        <p:spPr>
          <a:xfrm>
            <a:off x="2009750" y="2699822"/>
            <a:ext cx="2330700" cy="53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31" name="Google Shape;131;p19"/>
          <p:cNvSpPr txBox="1">
            <a:spLocks noGrp="1"/>
          </p:cNvSpPr>
          <p:nvPr>
            <p:ph type="subTitle" idx="4"/>
          </p:nvPr>
        </p:nvSpPr>
        <p:spPr>
          <a:xfrm>
            <a:off x="5336953" y="2699822"/>
            <a:ext cx="2330700" cy="53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32" name="Google Shape;132;p19"/>
          <p:cNvSpPr txBox="1">
            <a:spLocks noGrp="1"/>
          </p:cNvSpPr>
          <p:nvPr>
            <p:ph type="subTitle" idx="5"/>
          </p:nvPr>
        </p:nvSpPr>
        <p:spPr>
          <a:xfrm>
            <a:off x="5336952" y="1750801"/>
            <a:ext cx="2330700" cy="8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33" name="Google Shape;133;p19"/>
          <p:cNvSpPr txBox="1">
            <a:spLocks noGrp="1"/>
          </p:cNvSpPr>
          <p:nvPr>
            <p:ph type="subTitle" idx="6"/>
          </p:nvPr>
        </p:nvSpPr>
        <p:spPr>
          <a:xfrm>
            <a:off x="2009750" y="1750801"/>
            <a:ext cx="2330700" cy="8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34" name="Google Shape;134;p19"/>
          <p:cNvSpPr txBox="1">
            <a:spLocks noGrp="1"/>
          </p:cNvSpPr>
          <p:nvPr>
            <p:ph type="subTitle" idx="7"/>
          </p:nvPr>
        </p:nvSpPr>
        <p:spPr>
          <a:xfrm>
            <a:off x="2009750" y="1296604"/>
            <a:ext cx="2330700" cy="53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35" name="Google Shape;135;p19"/>
          <p:cNvSpPr txBox="1">
            <a:spLocks noGrp="1"/>
          </p:cNvSpPr>
          <p:nvPr>
            <p:ph type="subTitle" idx="8"/>
          </p:nvPr>
        </p:nvSpPr>
        <p:spPr>
          <a:xfrm>
            <a:off x="5336953" y="1296604"/>
            <a:ext cx="2330700" cy="53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pic>
        <p:nvPicPr>
          <p:cNvPr id="136" name="Google Shape;136;p19"/>
          <p:cNvPicPr preferRelativeResize="0"/>
          <p:nvPr/>
        </p:nvPicPr>
        <p:blipFill rotWithShape="1">
          <a:blip r:embed="rId2">
            <a:alphaModFix/>
          </a:blip>
          <a:srcRect l="25555" t="45043" r="-2740" b="-2415"/>
          <a:stretch/>
        </p:blipFill>
        <p:spPr>
          <a:xfrm>
            <a:off x="-38351" y="-43100"/>
            <a:ext cx="2549424" cy="1735175"/>
          </a:xfrm>
          <a:prstGeom prst="rect">
            <a:avLst/>
          </a:prstGeom>
          <a:noFill/>
          <a:ln>
            <a:noFill/>
          </a:ln>
        </p:spPr>
      </p:pic>
      <p:pic>
        <p:nvPicPr>
          <p:cNvPr id="137" name="Google Shape;137;p19"/>
          <p:cNvPicPr preferRelativeResize="0"/>
          <p:nvPr/>
        </p:nvPicPr>
        <p:blipFill rotWithShape="1">
          <a:blip r:embed="rId3">
            <a:alphaModFix/>
          </a:blip>
          <a:srcRect l="64122" t="1296" r="-2883" b="6766"/>
          <a:stretch/>
        </p:blipFill>
        <p:spPr>
          <a:xfrm rot="10800000">
            <a:off x="7865651" y="2406226"/>
            <a:ext cx="1280350" cy="2780374"/>
          </a:xfrm>
          <a:prstGeom prst="rect">
            <a:avLst/>
          </a:prstGeom>
          <a:noFill/>
          <a:ln>
            <a:noFill/>
          </a:ln>
        </p:spPr>
      </p:pic>
      <p:pic>
        <p:nvPicPr>
          <p:cNvPr id="138" name="Google Shape;138;p19"/>
          <p:cNvPicPr preferRelativeResize="0"/>
          <p:nvPr/>
        </p:nvPicPr>
        <p:blipFill rotWithShape="1">
          <a:blip r:embed="rId4">
            <a:alphaModFix/>
          </a:blip>
          <a:srcRect l="7080" t="-13243" r="-7080" b="42310"/>
          <a:stretch/>
        </p:blipFill>
        <p:spPr>
          <a:xfrm rot="10800000" flipH="1">
            <a:off x="6893226" y="-3202"/>
            <a:ext cx="2405849" cy="1562549"/>
          </a:xfrm>
          <a:prstGeom prst="rect">
            <a:avLst/>
          </a:prstGeom>
          <a:noFill/>
          <a:ln>
            <a:noFill/>
          </a:ln>
        </p:spPr>
      </p:pic>
      <p:pic>
        <p:nvPicPr>
          <p:cNvPr id="139" name="Google Shape;139;p19"/>
          <p:cNvPicPr preferRelativeResize="0"/>
          <p:nvPr/>
        </p:nvPicPr>
        <p:blipFill rotWithShape="1">
          <a:blip r:embed="rId5">
            <a:alphaModFix/>
          </a:blip>
          <a:srcRect l="14813" t="-4336" r="51242" b="15840"/>
          <a:stretch/>
        </p:blipFill>
        <p:spPr>
          <a:xfrm rot="5400000">
            <a:off x="558401" y="3686475"/>
            <a:ext cx="860274" cy="205377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
  <p:cSld name="CUSTOM_7">
    <p:spTree>
      <p:nvGrpSpPr>
        <p:cNvPr id="1" name="Shape 140"/>
        <p:cNvGrpSpPr/>
        <p:nvPr/>
      </p:nvGrpSpPr>
      <p:grpSpPr>
        <a:xfrm>
          <a:off x="0" y="0"/>
          <a:ext cx="0" cy="0"/>
          <a:chOff x="0" y="0"/>
          <a:chExt cx="0" cy="0"/>
        </a:xfrm>
      </p:grpSpPr>
      <p:sp>
        <p:nvSpPr>
          <p:cNvPr id="141" name="Google Shape;141;p20"/>
          <p:cNvSpPr txBox="1">
            <a:spLocks noGrp="1"/>
          </p:cNvSpPr>
          <p:nvPr>
            <p:ph type="subTitle" idx="1"/>
          </p:nvPr>
        </p:nvSpPr>
        <p:spPr>
          <a:xfrm>
            <a:off x="5665950" y="3973325"/>
            <a:ext cx="1828500" cy="5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42" name="Google Shape;142;p20"/>
          <p:cNvSpPr txBox="1">
            <a:spLocks noGrp="1"/>
          </p:cNvSpPr>
          <p:nvPr>
            <p:ph type="subTitle" idx="2"/>
          </p:nvPr>
        </p:nvSpPr>
        <p:spPr>
          <a:xfrm>
            <a:off x="2260125" y="3973325"/>
            <a:ext cx="1828500" cy="5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43" name="Google Shape;143;p20"/>
          <p:cNvSpPr txBox="1">
            <a:spLocks noGrp="1"/>
          </p:cNvSpPr>
          <p:nvPr>
            <p:ph type="subTitle" idx="3"/>
          </p:nvPr>
        </p:nvSpPr>
        <p:spPr>
          <a:xfrm>
            <a:off x="5665950" y="1641825"/>
            <a:ext cx="1828500" cy="5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44" name="Google Shape;144;p20"/>
          <p:cNvSpPr txBox="1">
            <a:spLocks noGrp="1"/>
          </p:cNvSpPr>
          <p:nvPr>
            <p:ph type="subTitle" idx="4"/>
          </p:nvPr>
        </p:nvSpPr>
        <p:spPr>
          <a:xfrm>
            <a:off x="5665950" y="1170500"/>
            <a:ext cx="1828500" cy="4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45" name="Google Shape;145;p20"/>
          <p:cNvSpPr txBox="1">
            <a:spLocks noGrp="1"/>
          </p:cNvSpPr>
          <p:nvPr>
            <p:ph type="subTitle" idx="5"/>
          </p:nvPr>
        </p:nvSpPr>
        <p:spPr>
          <a:xfrm>
            <a:off x="2260125" y="1641825"/>
            <a:ext cx="1828500" cy="5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46" name="Google Shape;146;p20"/>
          <p:cNvSpPr txBox="1">
            <a:spLocks noGrp="1"/>
          </p:cNvSpPr>
          <p:nvPr>
            <p:ph type="subTitle" idx="6"/>
          </p:nvPr>
        </p:nvSpPr>
        <p:spPr>
          <a:xfrm>
            <a:off x="2260125" y="1170500"/>
            <a:ext cx="1828500" cy="4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47" name="Google Shape;147;p20"/>
          <p:cNvSpPr txBox="1">
            <a:spLocks noGrp="1"/>
          </p:cNvSpPr>
          <p:nvPr>
            <p:ph type="subTitle" idx="7"/>
          </p:nvPr>
        </p:nvSpPr>
        <p:spPr>
          <a:xfrm>
            <a:off x="5665950" y="2812449"/>
            <a:ext cx="1828500" cy="5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48" name="Google Shape;148;p20"/>
          <p:cNvSpPr txBox="1">
            <a:spLocks noGrp="1"/>
          </p:cNvSpPr>
          <p:nvPr>
            <p:ph type="subTitle" idx="8"/>
          </p:nvPr>
        </p:nvSpPr>
        <p:spPr>
          <a:xfrm>
            <a:off x="5665950" y="2344171"/>
            <a:ext cx="1828500" cy="4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49" name="Google Shape;149;p20"/>
          <p:cNvSpPr txBox="1">
            <a:spLocks noGrp="1"/>
          </p:cNvSpPr>
          <p:nvPr>
            <p:ph type="subTitle" idx="9"/>
          </p:nvPr>
        </p:nvSpPr>
        <p:spPr>
          <a:xfrm>
            <a:off x="2260125" y="2812449"/>
            <a:ext cx="1828500" cy="5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50" name="Google Shape;150;p20"/>
          <p:cNvSpPr txBox="1">
            <a:spLocks noGrp="1"/>
          </p:cNvSpPr>
          <p:nvPr>
            <p:ph type="subTitle" idx="13"/>
          </p:nvPr>
        </p:nvSpPr>
        <p:spPr>
          <a:xfrm>
            <a:off x="2260125" y="2344154"/>
            <a:ext cx="1828500" cy="4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51" name="Google Shape;151;p20"/>
          <p:cNvSpPr txBox="1">
            <a:spLocks noGrp="1"/>
          </p:cNvSpPr>
          <p:nvPr>
            <p:ph type="subTitle" idx="14"/>
          </p:nvPr>
        </p:nvSpPr>
        <p:spPr>
          <a:xfrm>
            <a:off x="5665950" y="3512825"/>
            <a:ext cx="1828500" cy="4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52" name="Google Shape;152;p20"/>
          <p:cNvSpPr txBox="1">
            <a:spLocks noGrp="1"/>
          </p:cNvSpPr>
          <p:nvPr>
            <p:ph type="subTitle" idx="15"/>
          </p:nvPr>
        </p:nvSpPr>
        <p:spPr>
          <a:xfrm>
            <a:off x="2260125" y="3512825"/>
            <a:ext cx="1828500" cy="4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53" name="Google Shape;153;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54" name="Google Shape;154;p20"/>
          <p:cNvPicPr preferRelativeResize="0"/>
          <p:nvPr/>
        </p:nvPicPr>
        <p:blipFill rotWithShape="1">
          <a:blip r:embed="rId2">
            <a:alphaModFix/>
          </a:blip>
          <a:srcRect l="25415" t="2038" r="11580" b="35807"/>
          <a:stretch/>
        </p:blipFill>
        <p:spPr>
          <a:xfrm flipH="1">
            <a:off x="6988276" y="3243275"/>
            <a:ext cx="2156399" cy="1947774"/>
          </a:xfrm>
          <a:prstGeom prst="rect">
            <a:avLst/>
          </a:prstGeom>
          <a:noFill/>
          <a:ln>
            <a:noFill/>
          </a:ln>
        </p:spPr>
      </p:pic>
      <p:pic>
        <p:nvPicPr>
          <p:cNvPr id="155" name="Google Shape;155;p20"/>
          <p:cNvPicPr preferRelativeResize="0"/>
          <p:nvPr/>
        </p:nvPicPr>
        <p:blipFill rotWithShape="1">
          <a:blip r:embed="rId3">
            <a:alphaModFix/>
          </a:blip>
          <a:srcRect l="20274" t="49340" r="9766" b="-6712"/>
          <a:stretch/>
        </p:blipFill>
        <p:spPr>
          <a:xfrm flipH="1">
            <a:off x="6833901" y="-38650"/>
            <a:ext cx="2310774" cy="1735175"/>
          </a:xfrm>
          <a:prstGeom prst="rect">
            <a:avLst/>
          </a:prstGeom>
          <a:noFill/>
          <a:ln>
            <a:noFill/>
          </a:ln>
        </p:spPr>
      </p:pic>
      <p:pic>
        <p:nvPicPr>
          <p:cNvPr id="156" name="Google Shape;156;p20"/>
          <p:cNvPicPr preferRelativeResize="0"/>
          <p:nvPr/>
        </p:nvPicPr>
        <p:blipFill rotWithShape="1">
          <a:blip r:embed="rId4">
            <a:alphaModFix/>
          </a:blip>
          <a:srcRect l="59697" t="-9189" r="11295" b="-8929"/>
          <a:stretch/>
        </p:blipFill>
        <p:spPr>
          <a:xfrm rot="10800000" flipH="1">
            <a:off x="-39675" y="1619051"/>
            <a:ext cx="958150" cy="3571999"/>
          </a:xfrm>
          <a:prstGeom prst="rect">
            <a:avLst/>
          </a:prstGeom>
          <a:noFill/>
          <a:ln>
            <a:noFill/>
          </a:ln>
        </p:spPr>
      </p:pic>
      <p:pic>
        <p:nvPicPr>
          <p:cNvPr id="157" name="Google Shape;157;p20"/>
          <p:cNvPicPr preferRelativeResize="0"/>
          <p:nvPr/>
        </p:nvPicPr>
        <p:blipFill rotWithShape="1">
          <a:blip r:embed="rId5">
            <a:alphaModFix/>
          </a:blip>
          <a:srcRect l="7080" t="-13243" r="-7080" b="42310"/>
          <a:stretch/>
        </p:blipFill>
        <p:spPr>
          <a:xfrm rot="10800000">
            <a:off x="-192750" y="1248"/>
            <a:ext cx="2405849" cy="156254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
  <p:cSld name="CUSTOM_9_1">
    <p:spTree>
      <p:nvGrpSpPr>
        <p:cNvPr id="1" name="Shape 169"/>
        <p:cNvGrpSpPr/>
        <p:nvPr/>
      </p:nvGrpSpPr>
      <p:grpSpPr>
        <a:xfrm>
          <a:off x="0" y="0"/>
          <a:ext cx="0" cy="0"/>
          <a:chOff x="0" y="0"/>
          <a:chExt cx="0" cy="0"/>
        </a:xfrm>
      </p:grpSpPr>
      <p:sp>
        <p:nvSpPr>
          <p:cNvPr id="170" name="Google Shape;170;p22"/>
          <p:cNvSpPr txBox="1">
            <a:spLocks noGrp="1"/>
          </p:cNvSpPr>
          <p:nvPr>
            <p:ph type="subTitle" idx="1"/>
          </p:nvPr>
        </p:nvSpPr>
        <p:spPr>
          <a:xfrm>
            <a:off x="5376950" y="2776225"/>
            <a:ext cx="3115500" cy="1221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1" name="Google Shape;171;p22"/>
          <p:cNvSpPr txBox="1">
            <a:spLocks noGrp="1"/>
          </p:cNvSpPr>
          <p:nvPr>
            <p:ph type="title"/>
          </p:nvPr>
        </p:nvSpPr>
        <p:spPr>
          <a:xfrm>
            <a:off x="5376950" y="1521200"/>
            <a:ext cx="2421600" cy="1173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72" name="Google Shape;172;p22"/>
          <p:cNvPicPr preferRelativeResize="0"/>
          <p:nvPr/>
        </p:nvPicPr>
        <p:blipFill rotWithShape="1">
          <a:blip r:embed="rId2">
            <a:alphaModFix/>
          </a:blip>
          <a:srcRect l="27244" t="6470" r="7731" b="44357"/>
          <a:stretch/>
        </p:blipFill>
        <p:spPr>
          <a:xfrm flipH="1">
            <a:off x="6951125" y="3610500"/>
            <a:ext cx="2326900" cy="1611049"/>
          </a:xfrm>
          <a:prstGeom prst="rect">
            <a:avLst/>
          </a:prstGeom>
          <a:noFill/>
          <a:ln>
            <a:noFill/>
          </a:ln>
        </p:spPr>
      </p:pic>
      <p:pic>
        <p:nvPicPr>
          <p:cNvPr id="173" name="Google Shape;173;p22"/>
          <p:cNvPicPr preferRelativeResize="0"/>
          <p:nvPr/>
        </p:nvPicPr>
        <p:blipFill rotWithShape="1">
          <a:blip r:embed="rId3">
            <a:alphaModFix/>
          </a:blip>
          <a:srcRect l="-773" t="59498" r="14847" b="-6046"/>
          <a:stretch/>
        </p:blipFill>
        <p:spPr>
          <a:xfrm flipH="1">
            <a:off x="-29353" y="-61925"/>
            <a:ext cx="2941101" cy="1458899"/>
          </a:xfrm>
          <a:prstGeom prst="rect">
            <a:avLst/>
          </a:prstGeom>
          <a:noFill/>
          <a:ln>
            <a:noFill/>
          </a:ln>
        </p:spPr>
      </p:pic>
      <p:pic>
        <p:nvPicPr>
          <p:cNvPr id="174" name="Google Shape;174;p22"/>
          <p:cNvPicPr preferRelativeResize="0"/>
          <p:nvPr/>
        </p:nvPicPr>
        <p:blipFill rotWithShape="1">
          <a:blip r:embed="rId4">
            <a:alphaModFix/>
          </a:blip>
          <a:srcRect l="7080" t="-13243" r="-7080" b="42310"/>
          <a:stretch/>
        </p:blipFill>
        <p:spPr>
          <a:xfrm rot="10800000" flipH="1">
            <a:off x="7164951" y="-2"/>
            <a:ext cx="2405849" cy="1562549"/>
          </a:xfrm>
          <a:prstGeom prst="rect">
            <a:avLst/>
          </a:prstGeom>
          <a:noFill/>
          <a:ln>
            <a:noFill/>
          </a:ln>
        </p:spPr>
      </p:pic>
      <p:pic>
        <p:nvPicPr>
          <p:cNvPr id="175" name="Google Shape;175;p22"/>
          <p:cNvPicPr preferRelativeResize="0"/>
          <p:nvPr/>
        </p:nvPicPr>
        <p:blipFill rotWithShape="1">
          <a:blip r:embed="rId4">
            <a:alphaModFix/>
          </a:blip>
          <a:srcRect l="50400" t="42088" r="-21327" b="-3513"/>
          <a:stretch/>
        </p:blipFill>
        <p:spPr>
          <a:xfrm rot="10800000" flipH="1">
            <a:off x="-29350" y="3830301"/>
            <a:ext cx="1706425" cy="135314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CUSTOM_9_1_1">
    <p:spTree>
      <p:nvGrpSpPr>
        <p:cNvPr id="1" name="Shape 176"/>
        <p:cNvGrpSpPr/>
        <p:nvPr/>
      </p:nvGrpSpPr>
      <p:grpSpPr>
        <a:xfrm>
          <a:off x="0" y="0"/>
          <a:ext cx="0" cy="0"/>
          <a:chOff x="0" y="0"/>
          <a:chExt cx="0" cy="0"/>
        </a:xfrm>
      </p:grpSpPr>
      <p:sp>
        <p:nvSpPr>
          <p:cNvPr id="177" name="Google Shape;177;p23"/>
          <p:cNvSpPr txBox="1">
            <a:spLocks noGrp="1"/>
          </p:cNvSpPr>
          <p:nvPr>
            <p:ph type="subTitle" idx="1"/>
          </p:nvPr>
        </p:nvSpPr>
        <p:spPr>
          <a:xfrm>
            <a:off x="5342688" y="3239700"/>
            <a:ext cx="3115500" cy="1173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8" name="Google Shape;178;p23"/>
          <p:cNvSpPr txBox="1">
            <a:spLocks noGrp="1"/>
          </p:cNvSpPr>
          <p:nvPr>
            <p:ph type="title"/>
          </p:nvPr>
        </p:nvSpPr>
        <p:spPr>
          <a:xfrm>
            <a:off x="5342700" y="1452350"/>
            <a:ext cx="2807700" cy="165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79" name="Google Shape;179;p23"/>
          <p:cNvPicPr preferRelativeResize="0"/>
          <p:nvPr/>
        </p:nvPicPr>
        <p:blipFill rotWithShape="1">
          <a:blip r:embed="rId2">
            <a:alphaModFix/>
          </a:blip>
          <a:srcRect l="27244" t="6470" r="7731" b="44357"/>
          <a:stretch/>
        </p:blipFill>
        <p:spPr>
          <a:xfrm>
            <a:off x="-41378" y="3610500"/>
            <a:ext cx="2326900" cy="1611049"/>
          </a:xfrm>
          <a:prstGeom prst="rect">
            <a:avLst/>
          </a:prstGeom>
          <a:noFill/>
          <a:ln>
            <a:noFill/>
          </a:ln>
        </p:spPr>
      </p:pic>
      <p:pic>
        <p:nvPicPr>
          <p:cNvPr id="180" name="Google Shape;180;p23"/>
          <p:cNvPicPr preferRelativeResize="0"/>
          <p:nvPr/>
        </p:nvPicPr>
        <p:blipFill rotWithShape="1">
          <a:blip r:embed="rId3">
            <a:alphaModFix/>
          </a:blip>
          <a:srcRect l="-773" t="59498" r="14847" b="-6046"/>
          <a:stretch/>
        </p:blipFill>
        <p:spPr>
          <a:xfrm>
            <a:off x="6324899" y="-61925"/>
            <a:ext cx="2941101" cy="1458899"/>
          </a:xfrm>
          <a:prstGeom prst="rect">
            <a:avLst/>
          </a:prstGeom>
          <a:noFill/>
          <a:ln>
            <a:noFill/>
          </a:ln>
        </p:spPr>
      </p:pic>
      <p:pic>
        <p:nvPicPr>
          <p:cNvPr id="181" name="Google Shape;181;p23"/>
          <p:cNvPicPr preferRelativeResize="0"/>
          <p:nvPr/>
        </p:nvPicPr>
        <p:blipFill rotWithShape="1">
          <a:blip r:embed="rId4">
            <a:alphaModFix/>
          </a:blip>
          <a:srcRect l="7080" t="-13243" r="-7080" b="42310"/>
          <a:stretch/>
        </p:blipFill>
        <p:spPr>
          <a:xfrm rot="10800000">
            <a:off x="-334153" y="-2"/>
            <a:ext cx="2405849" cy="1562549"/>
          </a:xfrm>
          <a:prstGeom prst="rect">
            <a:avLst/>
          </a:prstGeom>
          <a:noFill/>
          <a:ln>
            <a:noFill/>
          </a:ln>
        </p:spPr>
      </p:pic>
      <p:pic>
        <p:nvPicPr>
          <p:cNvPr id="182" name="Google Shape;182;p23"/>
          <p:cNvPicPr preferRelativeResize="0"/>
          <p:nvPr/>
        </p:nvPicPr>
        <p:blipFill rotWithShape="1">
          <a:blip r:embed="rId4">
            <a:alphaModFix/>
          </a:blip>
          <a:srcRect l="50400" t="42088" r="-21327" b="-3513"/>
          <a:stretch/>
        </p:blipFill>
        <p:spPr>
          <a:xfrm rot="10800000">
            <a:off x="7559571" y="3830301"/>
            <a:ext cx="1706425" cy="135314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hasCustomPrompt="1"/>
          </p:nvPr>
        </p:nvSpPr>
        <p:spPr>
          <a:xfrm flipH="1">
            <a:off x="1127625" y="1471525"/>
            <a:ext cx="2883000" cy="11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670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7" name="Google Shape;17;p3"/>
          <p:cNvSpPr txBox="1">
            <a:spLocks noGrp="1"/>
          </p:cNvSpPr>
          <p:nvPr>
            <p:ph type="title" idx="2"/>
          </p:nvPr>
        </p:nvSpPr>
        <p:spPr>
          <a:xfrm>
            <a:off x="751725" y="2480850"/>
            <a:ext cx="36348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 name="Google Shape;18;p3"/>
          <p:cNvSpPr txBox="1">
            <a:spLocks noGrp="1"/>
          </p:cNvSpPr>
          <p:nvPr>
            <p:ph type="subTitle" idx="1"/>
          </p:nvPr>
        </p:nvSpPr>
        <p:spPr>
          <a:xfrm>
            <a:off x="1243275" y="3386425"/>
            <a:ext cx="2651700" cy="6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19" name="Google Shape;19;p3"/>
          <p:cNvPicPr preferRelativeResize="0"/>
          <p:nvPr/>
        </p:nvPicPr>
        <p:blipFill rotWithShape="1">
          <a:blip r:embed="rId2">
            <a:alphaModFix/>
          </a:blip>
          <a:srcRect l="-5587" t="4308" r="40005" b="37622"/>
          <a:stretch/>
        </p:blipFill>
        <p:spPr>
          <a:xfrm rot="10799995">
            <a:off x="-24325" y="-40098"/>
            <a:ext cx="3928550" cy="318534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9_1_1_1_1_1_1">
    <p:spTree>
      <p:nvGrpSpPr>
        <p:cNvPr id="1" name="Shape 183"/>
        <p:cNvGrpSpPr/>
        <p:nvPr/>
      </p:nvGrpSpPr>
      <p:grpSpPr>
        <a:xfrm>
          <a:off x="0" y="0"/>
          <a:ext cx="0" cy="0"/>
          <a:chOff x="0" y="0"/>
          <a:chExt cx="0" cy="0"/>
        </a:xfrm>
      </p:grpSpPr>
      <p:sp>
        <p:nvSpPr>
          <p:cNvPr id="184" name="Google Shape;184;p24"/>
          <p:cNvSpPr txBox="1">
            <a:spLocks noGrp="1"/>
          </p:cNvSpPr>
          <p:nvPr>
            <p:ph type="subTitle" idx="1"/>
          </p:nvPr>
        </p:nvSpPr>
        <p:spPr>
          <a:xfrm>
            <a:off x="2200650" y="1178925"/>
            <a:ext cx="4742700" cy="33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Char char="●"/>
              <a:defRPr sz="1600">
                <a:solidFill>
                  <a:schemeClr val="dk1"/>
                </a:solidFill>
              </a:defRPr>
            </a:lvl1pPr>
            <a:lvl2pPr lvl="1" algn="ctr" rtl="0">
              <a:lnSpc>
                <a:spcPct val="100000"/>
              </a:lnSpc>
              <a:spcBef>
                <a:spcPts val="0"/>
              </a:spcBef>
              <a:spcAft>
                <a:spcPts val="0"/>
              </a:spcAft>
              <a:buClr>
                <a:schemeClr val="dk1"/>
              </a:buClr>
              <a:buSzPts val="2000"/>
              <a:buChar char="○"/>
              <a:defRPr sz="2000" b="1">
                <a:solidFill>
                  <a:schemeClr val="dk1"/>
                </a:solidFill>
              </a:defRPr>
            </a:lvl2pPr>
            <a:lvl3pPr lvl="2" algn="ctr" rtl="0">
              <a:lnSpc>
                <a:spcPct val="100000"/>
              </a:lnSpc>
              <a:spcBef>
                <a:spcPts val="0"/>
              </a:spcBef>
              <a:spcAft>
                <a:spcPts val="0"/>
              </a:spcAft>
              <a:buClr>
                <a:schemeClr val="dk1"/>
              </a:buClr>
              <a:buSzPts val="2000"/>
              <a:buChar char="■"/>
              <a:defRPr sz="2000" b="1">
                <a:solidFill>
                  <a:schemeClr val="dk1"/>
                </a:solidFill>
              </a:defRPr>
            </a:lvl3pPr>
            <a:lvl4pPr lvl="3" algn="ctr" rtl="0">
              <a:lnSpc>
                <a:spcPct val="100000"/>
              </a:lnSpc>
              <a:spcBef>
                <a:spcPts val="0"/>
              </a:spcBef>
              <a:spcAft>
                <a:spcPts val="0"/>
              </a:spcAft>
              <a:buClr>
                <a:schemeClr val="dk1"/>
              </a:buClr>
              <a:buSzPts val="2000"/>
              <a:buChar char="●"/>
              <a:defRPr sz="2000" b="1">
                <a:solidFill>
                  <a:schemeClr val="dk1"/>
                </a:solidFill>
              </a:defRPr>
            </a:lvl4pPr>
            <a:lvl5pPr lvl="4" algn="ctr" rtl="0">
              <a:lnSpc>
                <a:spcPct val="100000"/>
              </a:lnSpc>
              <a:spcBef>
                <a:spcPts val="0"/>
              </a:spcBef>
              <a:spcAft>
                <a:spcPts val="0"/>
              </a:spcAft>
              <a:buClr>
                <a:schemeClr val="dk1"/>
              </a:buClr>
              <a:buSzPts val="2000"/>
              <a:buChar char="○"/>
              <a:defRPr sz="2000" b="1">
                <a:solidFill>
                  <a:schemeClr val="dk1"/>
                </a:solidFill>
              </a:defRPr>
            </a:lvl5pPr>
            <a:lvl6pPr lvl="5" algn="ctr" rtl="0">
              <a:lnSpc>
                <a:spcPct val="100000"/>
              </a:lnSpc>
              <a:spcBef>
                <a:spcPts val="0"/>
              </a:spcBef>
              <a:spcAft>
                <a:spcPts val="0"/>
              </a:spcAft>
              <a:buClr>
                <a:schemeClr val="dk1"/>
              </a:buClr>
              <a:buSzPts val="2000"/>
              <a:buChar char="■"/>
              <a:defRPr sz="2000" b="1">
                <a:solidFill>
                  <a:schemeClr val="dk1"/>
                </a:solidFill>
              </a:defRPr>
            </a:lvl6pPr>
            <a:lvl7pPr lvl="6" algn="ctr" rtl="0">
              <a:lnSpc>
                <a:spcPct val="100000"/>
              </a:lnSpc>
              <a:spcBef>
                <a:spcPts val="0"/>
              </a:spcBef>
              <a:spcAft>
                <a:spcPts val="0"/>
              </a:spcAft>
              <a:buClr>
                <a:schemeClr val="dk1"/>
              </a:buClr>
              <a:buSzPts val="2000"/>
              <a:buChar char="●"/>
              <a:defRPr sz="2000" b="1">
                <a:solidFill>
                  <a:schemeClr val="dk1"/>
                </a:solidFill>
              </a:defRPr>
            </a:lvl7pPr>
            <a:lvl8pPr lvl="7" algn="ctr" rtl="0">
              <a:lnSpc>
                <a:spcPct val="100000"/>
              </a:lnSpc>
              <a:spcBef>
                <a:spcPts val="0"/>
              </a:spcBef>
              <a:spcAft>
                <a:spcPts val="0"/>
              </a:spcAft>
              <a:buClr>
                <a:schemeClr val="dk1"/>
              </a:buClr>
              <a:buSzPts val="2000"/>
              <a:buChar char="○"/>
              <a:defRPr sz="2000" b="1">
                <a:solidFill>
                  <a:schemeClr val="dk1"/>
                </a:solidFill>
              </a:defRPr>
            </a:lvl8pPr>
            <a:lvl9pPr lvl="8" algn="ctr" rtl="0">
              <a:lnSpc>
                <a:spcPct val="100000"/>
              </a:lnSpc>
              <a:spcBef>
                <a:spcPts val="0"/>
              </a:spcBef>
              <a:spcAft>
                <a:spcPts val="0"/>
              </a:spcAft>
              <a:buClr>
                <a:schemeClr val="dk1"/>
              </a:buClr>
              <a:buSzPts val="2000"/>
              <a:buChar char="■"/>
              <a:defRPr sz="2000" b="1">
                <a:solidFill>
                  <a:schemeClr val="dk1"/>
                </a:solidFill>
              </a:defRPr>
            </a:lvl9pPr>
          </a:lstStyle>
          <a:p>
            <a:endParaRPr/>
          </a:p>
        </p:txBody>
      </p:sp>
      <p:sp>
        <p:nvSpPr>
          <p:cNvPr id="185" name="Google Shape;185;p24"/>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86" name="Google Shape;186;p24"/>
          <p:cNvPicPr preferRelativeResize="0"/>
          <p:nvPr/>
        </p:nvPicPr>
        <p:blipFill rotWithShape="1">
          <a:blip r:embed="rId2">
            <a:alphaModFix/>
          </a:blip>
          <a:srcRect l="11988" t="8009" r="5503" b="56534"/>
          <a:stretch/>
        </p:blipFill>
        <p:spPr>
          <a:xfrm rot="-5399998">
            <a:off x="5559863" y="1557314"/>
            <a:ext cx="5192799" cy="2043422"/>
          </a:xfrm>
          <a:prstGeom prst="rect">
            <a:avLst/>
          </a:prstGeom>
          <a:noFill/>
          <a:ln>
            <a:noFill/>
          </a:ln>
        </p:spPr>
      </p:pic>
      <p:pic>
        <p:nvPicPr>
          <p:cNvPr id="187" name="Google Shape;187;p24"/>
          <p:cNvPicPr preferRelativeResize="0"/>
          <p:nvPr/>
        </p:nvPicPr>
        <p:blipFill rotWithShape="1">
          <a:blip r:embed="rId3">
            <a:alphaModFix/>
          </a:blip>
          <a:srcRect l="35458" t="62004" r="15760" b="-2650"/>
          <a:stretch/>
        </p:blipFill>
        <p:spPr>
          <a:xfrm rot="10800000" flipH="1">
            <a:off x="-37962" y="3518249"/>
            <a:ext cx="2476274" cy="1657176"/>
          </a:xfrm>
          <a:prstGeom prst="rect">
            <a:avLst/>
          </a:prstGeom>
          <a:noFill/>
          <a:ln>
            <a:noFill/>
          </a:ln>
        </p:spPr>
      </p:pic>
      <p:pic>
        <p:nvPicPr>
          <p:cNvPr id="188" name="Google Shape;188;p24"/>
          <p:cNvPicPr preferRelativeResize="0"/>
          <p:nvPr/>
        </p:nvPicPr>
        <p:blipFill rotWithShape="1">
          <a:blip r:embed="rId4">
            <a:alphaModFix/>
          </a:blip>
          <a:srcRect l="2733" t="6588" r="31085" b="44097"/>
          <a:stretch/>
        </p:blipFill>
        <p:spPr>
          <a:xfrm rot="10800000">
            <a:off x="-53850" y="-38201"/>
            <a:ext cx="2508050" cy="17113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CUSTOM_9_1_1_1_1_1_1_1">
    <p:spTree>
      <p:nvGrpSpPr>
        <p:cNvPr id="1" name="Shape 189"/>
        <p:cNvGrpSpPr/>
        <p:nvPr/>
      </p:nvGrpSpPr>
      <p:grpSpPr>
        <a:xfrm>
          <a:off x="0" y="0"/>
          <a:ext cx="0" cy="0"/>
          <a:chOff x="0" y="0"/>
          <a:chExt cx="0" cy="0"/>
        </a:xfrm>
      </p:grpSpPr>
      <p:sp>
        <p:nvSpPr>
          <p:cNvPr id="190" name="Google Shape;190;p25"/>
          <p:cNvSpPr txBox="1">
            <a:spLocks noGrp="1"/>
          </p:cNvSpPr>
          <p:nvPr>
            <p:ph type="body" idx="1"/>
          </p:nvPr>
        </p:nvSpPr>
        <p:spPr>
          <a:xfrm>
            <a:off x="764325" y="985525"/>
            <a:ext cx="3747600" cy="3733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Char char="●"/>
              <a:defRPr>
                <a:solidFill>
                  <a:schemeClr val="dk1"/>
                </a:solidFill>
              </a:defRPr>
            </a:lvl1pPr>
            <a:lvl2pPr marL="914400" lvl="1" indent="-330200" rtl="0">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rtl="0">
              <a:spcBef>
                <a:spcPts val="0"/>
              </a:spcBef>
              <a:spcAft>
                <a:spcPts val="0"/>
              </a:spcAft>
              <a:buClr>
                <a:schemeClr val="dk1"/>
              </a:buClr>
              <a:buSzPts val="1600"/>
              <a:buFont typeface="Montserrat"/>
              <a:buChar char="■"/>
              <a:defRPr>
                <a:solidFill>
                  <a:schemeClr val="dk1"/>
                </a:solidFill>
              </a:defRPr>
            </a:lvl3pPr>
            <a:lvl4pPr marL="1828800" lvl="3" indent="-330200" rtl="0">
              <a:spcBef>
                <a:spcPts val="0"/>
              </a:spcBef>
              <a:spcAft>
                <a:spcPts val="0"/>
              </a:spcAft>
              <a:buClr>
                <a:schemeClr val="dk1"/>
              </a:buClr>
              <a:buSzPts val="1600"/>
              <a:buFont typeface="Montserrat"/>
              <a:buChar char="●"/>
              <a:defRPr>
                <a:solidFill>
                  <a:schemeClr val="dk1"/>
                </a:solidFill>
              </a:defRPr>
            </a:lvl4pPr>
            <a:lvl5pPr marL="2286000" lvl="4" indent="-330200" rtl="0">
              <a:spcBef>
                <a:spcPts val="0"/>
              </a:spcBef>
              <a:spcAft>
                <a:spcPts val="0"/>
              </a:spcAft>
              <a:buClr>
                <a:schemeClr val="dk1"/>
              </a:buClr>
              <a:buSzPts val="1600"/>
              <a:buFont typeface="Montserrat"/>
              <a:buChar char="○"/>
              <a:defRPr>
                <a:solidFill>
                  <a:schemeClr val="dk1"/>
                </a:solidFill>
              </a:defRPr>
            </a:lvl5pPr>
            <a:lvl6pPr marL="2743200" lvl="5" indent="-330200" rtl="0">
              <a:spcBef>
                <a:spcPts val="0"/>
              </a:spcBef>
              <a:spcAft>
                <a:spcPts val="0"/>
              </a:spcAft>
              <a:buClr>
                <a:schemeClr val="dk1"/>
              </a:buClr>
              <a:buSzPts val="1600"/>
              <a:buFont typeface="Montserrat"/>
              <a:buChar char="■"/>
              <a:defRPr>
                <a:solidFill>
                  <a:schemeClr val="dk1"/>
                </a:solidFill>
              </a:defRPr>
            </a:lvl6pPr>
            <a:lvl7pPr marL="3200400" lvl="6" indent="-330200" rtl="0">
              <a:spcBef>
                <a:spcPts val="0"/>
              </a:spcBef>
              <a:spcAft>
                <a:spcPts val="0"/>
              </a:spcAft>
              <a:buClr>
                <a:schemeClr val="dk1"/>
              </a:buClr>
              <a:buSzPts val="1600"/>
              <a:buFont typeface="Montserrat"/>
              <a:buChar char="●"/>
              <a:defRPr>
                <a:solidFill>
                  <a:schemeClr val="dk1"/>
                </a:solidFill>
              </a:defRPr>
            </a:lvl7pPr>
            <a:lvl8pPr marL="3657600" lvl="7" indent="-330200" rtl="0">
              <a:spcBef>
                <a:spcPts val="0"/>
              </a:spcBef>
              <a:spcAft>
                <a:spcPts val="0"/>
              </a:spcAft>
              <a:buClr>
                <a:schemeClr val="dk1"/>
              </a:buClr>
              <a:buSzPts val="1600"/>
              <a:buFont typeface="Montserrat"/>
              <a:buChar char="○"/>
              <a:defRPr>
                <a:solidFill>
                  <a:schemeClr val="dk1"/>
                </a:solidFill>
              </a:defRPr>
            </a:lvl8pPr>
            <a:lvl9pPr marL="4114800" lvl="8" indent="-330200" rtl="0">
              <a:spcBef>
                <a:spcPts val="0"/>
              </a:spcBef>
              <a:spcAft>
                <a:spcPts val="0"/>
              </a:spcAft>
              <a:buClr>
                <a:schemeClr val="dk1"/>
              </a:buClr>
              <a:buSzPts val="1600"/>
              <a:buFont typeface="Montserrat"/>
              <a:buChar char="■"/>
              <a:defRPr>
                <a:solidFill>
                  <a:schemeClr val="dk1"/>
                </a:solidFill>
              </a:defRPr>
            </a:lvl9pPr>
          </a:lstStyle>
          <a:p>
            <a:endParaRPr/>
          </a:p>
        </p:txBody>
      </p:sp>
      <p:sp>
        <p:nvSpPr>
          <p:cNvPr id="191" name="Google Shape;191;p25"/>
          <p:cNvSpPr txBox="1">
            <a:spLocks noGrp="1"/>
          </p:cNvSpPr>
          <p:nvPr>
            <p:ph type="title"/>
          </p:nvPr>
        </p:nvSpPr>
        <p:spPr>
          <a:xfrm>
            <a:off x="721125" y="383250"/>
            <a:ext cx="75507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2" name="Google Shape;192;p25"/>
          <p:cNvSpPr txBox="1">
            <a:spLocks noGrp="1"/>
          </p:cNvSpPr>
          <p:nvPr>
            <p:ph type="body" idx="2"/>
          </p:nvPr>
        </p:nvSpPr>
        <p:spPr>
          <a:xfrm>
            <a:off x="4675400" y="1654525"/>
            <a:ext cx="3747600" cy="3064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Char char="●"/>
              <a:defRPr sz="2500">
                <a:solidFill>
                  <a:schemeClr val="dk1"/>
                </a:solidFill>
                <a:latin typeface="Caveat Brush"/>
                <a:ea typeface="Caveat Brush"/>
                <a:cs typeface="Caveat Brush"/>
                <a:sym typeface="Caveat Brush"/>
              </a:defRPr>
            </a:lvl1pPr>
            <a:lvl2pPr marL="914400" lvl="1" indent="-330200" rtl="0">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rtl="0">
              <a:spcBef>
                <a:spcPts val="0"/>
              </a:spcBef>
              <a:spcAft>
                <a:spcPts val="0"/>
              </a:spcAft>
              <a:buClr>
                <a:schemeClr val="dk1"/>
              </a:buClr>
              <a:buSzPts val="1600"/>
              <a:buFont typeface="Montserrat"/>
              <a:buChar char="■"/>
              <a:defRPr>
                <a:solidFill>
                  <a:schemeClr val="dk1"/>
                </a:solidFill>
              </a:defRPr>
            </a:lvl3pPr>
            <a:lvl4pPr marL="1828800" lvl="3" indent="-330200" rtl="0">
              <a:spcBef>
                <a:spcPts val="0"/>
              </a:spcBef>
              <a:spcAft>
                <a:spcPts val="0"/>
              </a:spcAft>
              <a:buClr>
                <a:schemeClr val="dk1"/>
              </a:buClr>
              <a:buSzPts val="1600"/>
              <a:buFont typeface="Montserrat"/>
              <a:buChar char="●"/>
              <a:defRPr>
                <a:solidFill>
                  <a:schemeClr val="dk1"/>
                </a:solidFill>
              </a:defRPr>
            </a:lvl4pPr>
            <a:lvl5pPr marL="2286000" lvl="4" indent="-330200" rtl="0">
              <a:spcBef>
                <a:spcPts val="0"/>
              </a:spcBef>
              <a:spcAft>
                <a:spcPts val="0"/>
              </a:spcAft>
              <a:buClr>
                <a:schemeClr val="dk1"/>
              </a:buClr>
              <a:buSzPts val="1600"/>
              <a:buFont typeface="Montserrat"/>
              <a:buChar char="○"/>
              <a:defRPr>
                <a:solidFill>
                  <a:schemeClr val="dk1"/>
                </a:solidFill>
              </a:defRPr>
            </a:lvl5pPr>
            <a:lvl6pPr marL="2743200" lvl="5" indent="-330200" rtl="0">
              <a:spcBef>
                <a:spcPts val="0"/>
              </a:spcBef>
              <a:spcAft>
                <a:spcPts val="0"/>
              </a:spcAft>
              <a:buClr>
                <a:schemeClr val="dk1"/>
              </a:buClr>
              <a:buSzPts val="1600"/>
              <a:buFont typeface="Montserrat"/>
              <a:buChar char="■"/>
              <a:defRPr>
                <a:solidFill>
                  <a:schemeClr val="dk1"/>
                </a:solidFill>
              </a:defRPr>
            </a:lvl6pPr>
            <a:lvl7pPr marL="3200400" lvl="6" indent="-330200" rtl="0">
              <a:spcBef>
                <a:spcPts val="0"/>
              </a:spcBef>
              <a:spcAft>
                <a:spcPts val="0"/>
              </a:spcAft>
              <a:buClr>
                <a:schemeClr val="dk1"/>
              </a:buClr>
              <a:buSzPts val="1600"/>
              <a:buFont typeface="Montserrat"/>
              <a:buChar char="●"/>
              <a:defRPr>
                <a:solidFill>
                  <a:schemeClr val="dk1"/>
                </a:solidFill>
              </a:defRPr>
            </a:lvl7pPr>
            <a:lvl8pPr marL="3657600" lvl="7" indent="-330200" rtl="0">
              <a:spcBef>
                <a:spcPts val="0"/>
              </a:spcBef>
              <a:spcAft>
                <a:spcPts val="0"/>
              </a:spcAft>
              <a:buClr>
                <a:schemeClr val="dk1"/>
              </a:buClr>
              <a:buSzPts val="1600"/>
              <a:buFont typeface="Montserrat"/>
              <a:buChar char="○"/>
              <a:defRPr>
                <a:solidFill>
                  <a:schemeClr val="dk1"/>
                </a:solidFill>
              </a:defRPr>
            </a:lvl8pPr>
            <a:lvl9pPr marL="4114800" lvl="8" indent="-330200" rtl="0">
              <a:spcBef>
                <a:spcPts val="0"/>
              </a:spcBef>
              <a:spcAft>
                <a:spcPts val="0"/>
              </a:spcAft>
              <a:buClr>
                <a:schemeClr val="dk1"/>
              </a:buClr>
              <a:buSzPts val="1600"/>
              <a:buFont typeface="Montserrat"/>
              <a:buChar char="■"/>
              <a:defRPr>
                <a:solidFill>
                  <a:schemeClr val="dk1"/>
                </a:solidFill>
              </a:defRPr>
            </a:lvl9pPr>
          </a:lstStyle>
          <a:p>
            <a:endParaRPr/>
          </a:p>
        </p:txBody>
      </p:sp>
      <p:pic>
        <p:nvPicPr>
          <p:cNvPr id="193" name="Google Shape;193;p25"/>
          <p:cNvPicPr preferRelativeResize="0"/>
          <p:nvPr/>
        </p:nvPicPr>
        <p:blipFill rotWithShape="1">
          <a:blip r:embed="rId2">
            <a:alphaModFix/>
          </a:blip>
          <a:srcRect l="26359" t="698" r="-12812" b="50130"/>
          <a:stretch/>
        </p:blipFill>
        <p:spPr>
          <a:xfrm>
            <a:off x="-40350" y="3688850"/>
            <a:ext cx="2958976" cy="1540876"/>
          </a:xfrm>
          <a:prstGeom prst="rect">
            <a:avLst/>
          </a:prstGeom>
          <a:noFill/>
          <a:ln>
            <a:noFill/>
          </a:ln>
        </p:spPr>
      </p:pic>
      <p:pic>
        <p:nvPicPr>
          <p:cNvPr id="194" name="Google Shape;194;p25"/>
          <p:cNvPicPr preferRelativeResize="0"/>
          <p:nvPr/>
        </p:nvPicPr>
        <p:blipFill rotWithShape="1">
          <a:blip r:embed="rId3">
            <a:alphaModFix/>
          </a:blip>
          <a:srcRect t="42627" r="51097"/>
          <a:stretch/>
        </p:blipFill>
        <p:spPr>
          <a:xfrm flipH="1">
            <a:off x="-40350" y="-38650"/>
            <a:ext cx="1615300" cy="1735175"/>
          </a:xfrm>
          <a:prstGeom prst="rect">
            <a:avLst/>
          </a:prstGeom>
          <a:noFill/>
          <a:ln>
            <a:noFill/>
          </a:ln>
        </p:spPr>
      </p:pic>
      <p:pic>
        <p:nvPicPr>
          <p:cNvPr id="195" name="Google Shape;195;p25"/>
          <p:cNvPicPr preferRelativeResize="0"/>
          <p:nvPr/>
        </p:nvPicPr>
        <p:blipFill rotWithShape="1">
          <a:blip r:embed="rId4">
            <a:alphaModFix/>
          </a:blip>
          <a:srcRect l="64122" t="1296" r="-2883" b="6766"/>
          <a:stretch/>
        </p:blipFill>
        <p:spPr>
          <a:xfrm rot="10800000">
            <a:off x="7863650" y="2410676"/>
            <a:ext cx="1280350" cy="2780374"/>
          </a:xfrm>
          <a:prstGeom prst="rect">
            <a:avLst/>
          </a:prstGeom>
          <a:noFill/>
          <a:ln>
            <a:noFill/>
          </a:ln>
        </p:spPr>
      </p:pic>
      <p:pic>
        <p:nvPicPr>
          <p:cNvPr id="196" name="Google Shape;196;p25"/>
          <p:cNvPicPr preferRelativeResize="0"/>
          <p:nvPr/>
        </p:nvPicPr>
        <p:blipFill rotWithShape="1">
          <a:blip r:embed="rId5">
            <a:alphaModFix/>
          </a:blip>
          <a:srcRect l="7080" t="-13243" r="-7080" b="42310"/>
          <a:stretch/>
        </p:blipFill>
        <p:spPr>
          <a:xfrm rot="10800000" flipH="1">
            <a:off x="6891225" y="1248"/>
            <a:ext cx="2405849" cy="156254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CUSTOM_1">
    <p:spTree>
      <p:nvGrpSpPr>
        <p:cNvPr id="1" name="Shape 197"/>
        <p:cNvGrpSpPr/>
        <p:nvPr/>
      </p:nvGrpSpPr>
      <p:grpSpPr>
        <a:xfrm>
          <a:off x="0" y="0"/>
          <a:ext cx="0" cy="0"/>
          <a:chOff x="0" y="0"/>
          <a:chExt cx="0" cy="0"/>
        </a:xfrm>
      </p:grpSpPr>
      <p:sp>
        <p:nvSpPr>
          <p:cNvPr id="198" name="Google Shape;198;p26"/>
          <p:cNvSpPr txBox="1">
            <a:spLocks noGrp="1"/>
          </p:cNvSpPr>
          <p:nvPr>
            <p:ph type="ctrTitle"/>
          </p:nvPr>
        </p:nvSpPr>
        <p:spPr>
          <a:xfrm>
            <a:off x="1443625" y="674900"/>
            <a:ext cx="2777400" cy="1002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5200"/>
              <a:buNone/>
              <a:defRPr sz="6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99" name="Google Shape;199;p26"/>
          <p:cNvSpPr txBox="1">
            <a:spLocks noGrp="1"/>
          </p:cNvSpPr>
          <p:nvPr>
            <p:ph type="subTitle" idx="1"/>
          </p:nvPr>
        </p:nvSpPr>
        <p:spPr>
          <a:xfrm>
            <a:off x="1443625" y="1723075"/>
            <a:ext cx="3267300" cy="185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200" name="Google Shape;200;p26"/>
          <p:cNvPicPr preferRelativeResize="0"/>
          <p:nvPr/>
        </p:nvPicPr>
        <p:blipFill rotWithShape="1">
          <a:blip r:embed="rId2">
            <a:alphaModFix/>
          </a:blip>
          <a:srcRect l="10587" t="4326" r="-5454" b="49252"/>
          <a:stretch/>
        </p:blipFill>
        <p:spPr>
          <a:xfrm flipH="1">
            <a:off x="5949050" y="3688850"/>
            <a:ext cx="3246950" cy="1454650"/>
          </a:xfrm>
          <a:prstGeom prst="rect">
            <a:avLst/>
          </a:prstGeom>
          <a:noFill/>
          <a:ln>
            <a:noFill/>
          </a:ln>
        </p:spPr>
      </p:pic>
      <p:pic>
        <p:nvPicPr>
          <p:cNvPr id="201" name="Google Shape;201;p26"/>
          <p:cNvPicPr preferRelativeResize="0"/>
          <p:nvPr/>
        </p:nvPicPr>
        <p:blipFill rotWithShape="1">
          <a:blip r:embed="rId3">
            <a:alphaModFix/>
          </a:blip>
          <a:srcRect t="42781" r="43955"/>
          <a:stretch/>
        </p:blipFill>
        <p:spPr>
          <a:xfrm>
            <a:off x="7292725" y="-33975"/>
            <a:ext cx="1851276" cy="1730499"/>
          </a:xfrm>
          <a:prstGeom prst="rect">
            <a:avLst/>
          </a:prstGeom>
          <a:noFill/>
          <a:ln>
            <a:noFill/>
          </a:ln>
        </p:spPr>
      </p:pic>
      <p:pic>
        <p:nvPicPr>
          <p:cNvPr id="202" name="Google Shape;202;p26"/>
          <p:cNvPicPr preferRelativeResize="0"/>
          <p:nvPr/>
        </p:nvPicPr>
        <p:blipFill rotWithShape="1">
          <a:blip r:embed="rId4">
            <a:alphaModFix/>
          </a:blip>
          <a:srcRect l="64122" t="-16374" r="-2883" b="6773"/>
          <a:stretch/>
        </p:blipFill>
        <p:spPr>
          <a:xfrm>
            <a:off x="0" y="1925900"/>
            <a:ext cx="1280350" cy="3314701"/>
          </a:xfrm>
          <a:prstGeom prst="rect">
            <a:avLst/>
          </a:prstGeom>
          <a:noFill/>
          <a:ln>
            <a:noFill/>
          </a:ln>
        </p:spPr>
      </p:pic>
      <p:pic>
        <p:nvPicPr>
          <p:cNvPr id="203" name="Google Shape;203;p26"/>
          <p:cNvPicPr preferRelativeResize="0"/>
          <p:nvPr/>
        </p:nvPicPr>
        <p:blipFill rotWithShape="1">
          <a:blip r:embed="rId5">
            <a:alphaModFix/>
          </a:blip>
          <a:srcRect l="7080" t="-13243" r="-7080" b="42310"/>
          <a:stretch/>
        </p:blipFill>
        <p:spPr>
          <a:xfrm rot="10800000">
            <a:off x="-429399" y="1248"/>
            <a:ext cx="2405849" cy="156254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12"/>
        <p:cNvGrpSpPr/>
        <p:nvPr/>
      </p:nvGrpSpPr>
      <p:grpSpPr>
        <a:xfrm>
          <a:off x="0" y="0"/>
          <a:ext cx="0" cy="0"/>
          <a:chOff x="0" y="0"/>
          <a:chExt cx="0" cy="0"/>
        </a:xfrm>
      </p:grpSpPr>
      <p:pic>
        <p:nvPicPr>
          <p:cNvPr id="213" name="Google Shape;213;p28"/>
          <p:cNvPicPr preferRelativeResize="0"/>
          <p:nvPr/>
        </p:nvPicPr>
        <p:blipFill rotWithShape="1">
          <a:blip r:embed="rId2">
            <a:alphaModFix/>
          </a:blip>
          <a:srcRect l="25415" t="2038" r="11580" b="35807"/>
          <a:stretch/>
        </p:blipFill>
        <p:spPr>
          <a:xfrm flipH="1">
            <a:off x="6988276" y="3243275"/>
            <a:ext cx="2156399" cy="1947774"/>
          </a:xfrm>
          <a:prstGeom prst="rect">
            <a:avLst/>
          </a:prstGeom>
          <a:noFill/>
          <a:ln>
            <a:noFill/>
          </a:ln>
        </p:spPr>
      </p:pic>
      <p:pic>
        <p:nvPicPr>
          <p:cNvPr id="214" name="Google Shape;214;p28"/>
          <p:cNvPicPr preferRelativeResize="0"/>
          <p:nvPr/>
        </p:nvPicPr>
        <p:blipFill rotWithShape="1">
          <a:blip r:embed="rId3">
            <a:alphaModFix/>
          </a:blip>
          <a:srcRect l="20274" t="49340" r="9766" b="-6712"/>
          <a:stretch/>
        </p:blipFill>
        <p:spPr>
          <a:xfrm flipH="1">
            <a:off x="6833901" y="-38650"/>
            <a:ext cx="2310774" cy="1735175"/>
          </a:xfrm>
          <a:prstGeom prst="rect">
            <a:avLst/>
          </a:prstGeom>
          <a:noFill/>
          <a:ln>
            <a:noFill/>
          </a:ln>
        </p:spPr>
      </p:pic>
      <p:pic>
        <p:nvPicPr>
          <p:cNvPr id="215" name="Google Shape;215;p28"/>
          <p:cNvPicPr preferRelativeResize="0"/>
          <p:nvPr/>
        </p:nvPicPr>
        <p:blipFill rotWithShape="1">
          <a:blip r:embed="rId4">
            <a:alphaModFix/>
          </a:blip>
          <a:srcRect l="59697" t="-9189" r="11295" b="-8929"/>
          <a:stretch/>
        </p:blipFill>
        <p:spPr>
          <a:xfrm rot="10800000" flipH="1">
            <a:off x="-39675" y="1619051"/>
            <a:ext cx="958150" cy="3571999"/>
          </a:xfrm>
          <a:prstGeom prst="rect">
            <a:avLst/>
          </a:prstGeom>
          <a:noFill/>
          <a:ln>
            <a:noFill/>
          </a:ln>
        </p:spPr>
      </p:pic>
      <p:pic>
        <p:nvPicPr>
          <p:cNvPr id="216" name="Google Shape;216;p28"/>
          <p:cNvPicPr preferRelativeResize="0"/>
          <p:nvPr/>
        </p:nvPicPr>
        <p:blipFill rotWithShape="1">
          <a:blip r:embed="rId5">
            <a:alphaModFix/>
          </a:blip>
          <a:srcRect l="7080" t="-13243" r="-7080" b="42310"/>
          <a:stretch/>
        </p:blipFill>
        <p:spPr>
          <a:xfrm rot="10800000">
            <a:off x="-192750" y="1248"/>
            <a:ext cx="2405849" cy="156254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217"/>
        <p:cNvGrpSpPr/>
        <p:nvPr/>
      </p:nvGrpSpPr>
      <p:grpSpPr>
        <a:xfrm>
          <a:off x="0" y="0"/>
          <a:ext cx="0" cy="0"/>
          <a:chOff x="0" y="0"/>
          <a:chExt cx="0" cy="0"/>
        </a:xfrm>
      </p:grpSpPr>
      <p:pic>
        <p:nvPicPr>
          <p:cNvPr id="218" name="Google Shape;218;p29"/>
          <p:cNvPicPr preferRelativeResize="0"/>
          <p:nvPr/>
        </p:nvPicPr>
        <p:blipFill rotWithShape="1">
          <a:blip r:embed="rId2">
            <a:alphaModFix/>
          </a:blip>
          <a:srcRect l="10587" t="8631" r="-5454" b="49344"/>
          <a:stretch/>
        </p:blipFill>
        <p:spPr>
          <a:xfrm rot="10800000">
            <a:off x="4297400" y="-63049"/>
            <a:ext cx="4980625" cy="2020024"/>
          </a:xfrm>
          <a:prstGeom prst="rect">
            <a:avLst/>
          </a:prstGeom>
          <a:noFill/>
          <a:ln>
            <a:noFill/>
          </a:ln>
        </p:spPr>
      </p:pic>
      <p:pic>
        <p:nvPicPr>
          <p:cNvPr id="219" name="Google Shape;219;p29"/>
          <p:cNvPicPr preferRelativeResize="0"/>
          <p:nvPr/>
        </p:nvPicPr>
        <p:blipFill rotWithShape="1">
          <a:blip r:embed="rId3">
            <a:alphaModFix/>
          </a:blip>
          <a:srcRect l="-3736" t="4016" r="-647" b="63166"/>
          <a:stretch/>
        </p:blipFill>
        <p:spPr>
          <a:xfrm>
            <a:off x="1064900" y="3790974"/>
            <a:ext cx="4831274" cy="1390651"/>
          </a:xfrm>
          <a:prstGeom prst="rect">
            <a:avLst/>
          </a:prstGeom>
          <a:noFill/>
          <a:ln>
            <a:noFill/>
          </a:ln>
        </p:spPr>
      </p:pic>
      <p:pic>
        <p:nvPicPr>
          <p:cNvPr id="220" name="Google Shape;220;p29"/>
          <p:cNvPicPr preferRelativeResize="0"/>
          <p:nvPr/>
        </p:nvPicPr>
        <p:blipFill rotWithShape="1">
          <a:blip r:embed="rId4">
            <a:alphaModFix/>
          </a:blip>
          <a:srcRect l="-3810" t="60076" r="26049" b="2513"/>
          <a:stretch/>
        </p:blipFill>
        <p:spPr>
          <a:xfrm rot="-5400000">
            <a:off x="-1196537" y="1099214"/>
            <a:ext cx="4154824" cy="1830299"/>
          </a:xfrm>
          <a:prstGeom prst="rect">
            <a:avLst/>
          </a:prstGeom>
          <a:noFill/>
          <a:ln>
            <a:noFill/>
          </a:ln>
        </p:spPr>
      </p:pic>
      <p:pic>
        <p:nvPicPr>
          <p:cNvPr id="221" name="Google Shape;221;p29"/>
          <p:cNvPicPr preferRelativeResize="0"/>
          <p:nvPr/>
        </p:nvPicPr>
        <p:blipFill rotWithShape="1">
          <a:blip r:embed="rId5">
            <a:alphaModFix/>
          </a:blip>
          <a:srcRect l="7080" t="-13243" r="-7080" b="42310"/>
          <a:stretch/>
        </p:blipFill>
        <p:spPr>
          <a:xfrm>
            <a:off x="7108076" y="3580952"/>
            <a:ext cx="2405849" cy="156254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
        <p:cNvGrpSpPr/>
        <p:nvPr/>
      </p:nvGrpSpPr>
      <p:grpSpPr>
        <a:xfrm>
          <a:off x="0" y="0"/>
          <a:ext cx="0" cy="0"/>
          <a:chOff x="0" y="0"/>
          <a:chExt cx="0" cy="0"/>
        </a:xfrm>
      </p:grpSpPr>
      <p:sp>
        <p:nvSpPr>
          <p:cNvPr id="159" name="Google Shape;159;p21"/>
          <p:cNvSpPr txBox="1">
            <a:spLocks noGrp="1"/>
          </p:cNvSpPr>
          <p:nvPr>
            <p:ph type="title" hasCustomPrompt="1"/>
          </p:nvPr>
        </p:nvSpPr>
        <p:spPr>
          <a:xfrm>
            <a:off x="2813250" y="172325"/>
            <a:ext cx="3517500" cy="96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 name="Google Shape;160;p21"/>
          <p:cNvSpPr txBox="1">
            <a:spLocks noGrp="1"/>
          </p:cNvSpPr>
          <p:nvPr>
            <p:ph type="subTitle" idx="1"/>
          </p:nvPr>
        </p:nvSpPr>
        <p:spPr>
          <a:xfrm>
            <a:off x="3180750" y="1121700"/>
            <a:ext cx="2782500" cy="63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21"/>
          <p:cNvSpPr txBox="1">
            <a:spLocks noGrp="1"/>
          </p:cNvSpPr>
          <p:nvPr>
            <p:ph type="title" idx="2" hasCustomPrompt="1"/>
          </p:nvPr>
        </p:nvSpPr>
        <p:spPr>
          <a:xfrm>
            <a:off x="2813250" y="1652701"/>
            <a:ext cx="3517500" cy="96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2" name="Google Shape;162;p21"/>
          <p:cNvSpPr txBox="1">
            <a:spLocks noGrp="1"/>
          </p:cNvSpPr>
          <p:nvPr>
            <p:ph type="subTitle" idx="3"/>
          </p:nvPr>
        </p:nvSpPr>
        <p:spPr>
          <a:xfrm>
            <a:off x="3180750" y="2602199"/>
            <a:ext cx="2782500" cy="63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21"/>
          <p:cNvSpPr txBox="1">
            <a:spLocks noGrp="1"/>
          </p:cNvSpPr>
          <p:nvPr>
            <p:ph type="title" idx="4" hasCustomPrompt="1"/>
          </p:nvPr>
        </p:nvSpPr>
        <p:spPr>
          <a:xfrm>
            <a:off x="2813250" y="3133200"/>
            <a:ext cx="3517500" cy="96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4" name="Google Shape;164;p21"/>
          <p:cNvSpPr txBox="1">
            <a:spLocks noGrp="1"/>
          </p:cNvSpPr>
          <p:nvPr>
            <p:ph type="subTitle" idx="5"/>
          </p:nvPr>
        </p:nvSpPr>
        <p:spPr>
          <a:xfrm>
            <a:off x="3180750" y="4082775"/>
            <a:ext cx="2782500" cy="63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5" name="Google Shape;165;p21"/>
          <p:cNvPicPr preferRelativeResize="0"/>
          <p:nvPr/>
        </p:nvPicPr>
        <p:blipFill rotWithShape="1">
          <a:blip r:embed="rId2">
            <a:alphaModFix/>
          </a:blip>
          <a:srcRect l="1364" t="-10050" r="34277" b="28471"/>
          <a:stretch/>
        </p:blipFill>
        <p:spPr>
          <a:xfrm>
            <a:off x="6589450" y="2178700"/>
            <a:ext cx="2554551" cy="2964800"/>
          </a:xfrm>
          <a:prstGeom prst="rect">
            <a:avLst/>
          </a:prstGeom>
          <a:noFill/>
          <a:ln>
            <a:noFill/>
          </a:ln>
        </p:spPr>
      </p:pic>
      <p:pic>
        <p:nvPicPr>
          <p:cNvPr id="166" name="Google Shape;166;p21"/>
          <p:cNvPicPr preferRelativeResize="0"/>
          <p:nvPr/>
        </p:nvPicPr>
        <p:blipFill rotWithShape="1">
          <a:blip r:embed="rId3">
            <a:alphaModFix/>
          </a:blip>
          <a:srcRect l="902" t="5199" r="-7082" b="23868"/>
          <a:stretch/>
        </p:blipFill>
        <p:spPr>
          <a:xfrm rot="10800000" flipH="1">
            <a:off x="6744525" y="-3199"/>
            <a:ext cx="2554551" cy="1562549"/>
          </a:xfrm>
          <a:prstGeom prst="rect">
            <a:avLst/>
          </a:prstGeom>
          <a:noFill/>
          <a:ln>
            <a:noFill/>
          </a:ln>
        </p:spPr>
      </p:pic>
      <p:pic>
        <p:nvPicPr>
          <p:cNvPr id="167" name="Google Shape;167;p21"/>
          <p:cNvPicPr preferRelativeResize="0"/>
          <p:nvPr/>
        </p:nvPicPr>
        <p:blipFill rotWithShape="1">
          <a:blip r:embed="rId4">
            <a:alphaModFix/>
          </a:blip>
          <a:srcRect l="58265" t="5478" r="14320" b="11139"/>
          <a:stretch/>
        </p:blipFill>
        <p:spPr>
          <a:xfrm rot="5400000">
            <a:off x="882900" y="-960850"/>
            <a:ext cx="1031950" cy="2874451"/>
          </a:xfrm>
          <a:prstGeom prst="rect">
            <a:avLst/>
          </a:prstGeom>
          <a:noFill/>
          <a:ln>
            <a:noFill/>
          </a:ln>
        </p:spPr>
      </p:pic>
      <p:pic>
        <p:nvPicPr>
          <p:cNvPr id="168" name="Google Shape;168;p21"/>
          <p:cNvPicPr preferRelativeResize="0"/>
          <p:nvPr/>
        </p:nvPicPr>
        <p:blipFill rotWithShape="1">
          <a:blip r:embed="rId5">
            <a:alphaModFix/>
          </a:blip>
          <a:srcRect l="5792" t="50890" r="49612" b="5339"/>
          <a:stretch/>
        </p:blipFill>
        <p:spPr>
          <a:xfrm rot="10800000">
            <a:off x="-38351" y="3151976"/>
            <a:ext cx="2598176" cy="2048124"/>
          </a:xfrm>
          <a:prstGeom prst="rect">
            <a:avLst/>
          </a:prstGeom>
          <a:noFill/>
          <a:ln>
            <a:noFill/>
          </a:ln>
        </p:spPr>
      </p:pic>
    </p:spTree>
    <p:extLst>
      <p:ext uri="{BB962C8B-B14F-4D97-AF65-F5344CB8AC3E}">
        <p14:creationId xmlns:p14="http://schemas.microsoft.com/office/powerpoint/2010/main" val="843076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11" name="Google Shape;111;p17"/>
          <p:cNvPicPr preferRelativeResize="0"/>
          <p:nvPr/>
        </p:nvPicPr>
        <p:blipFill rotWithShape="1">
          <a:blip r:embed="rId2">
            <a:alphaModFix/>
          </a:blip>
          <a:srcRect l="-30338" t="7375" r="20376" b="62222"/>
          <a:stretch/>
        </p:blipFill>
        <p:spPr>
          <a:xfrm rot="-5399998">
            <a:off x="5924262" y="1921715"/>
            <a:ext cx="5192799" cy="1314621"/>
          </a:xfrm>
          <a:prstGeom prst="rect">
            <a:avLst/>
          </a:prstGeom>
          <a:noFill/>
          <a:ln>
            <a:noFill/>
          </a:ln>
        </p:spPr>
      </p:pic>
      <p:pic>
        <p:nvPicPr>
          <p:cNvPr id="112" name="Google Shape;112;p17"/>
          <p:cNvPicPr preferRelativeResize="0"/>
          <p:nvPr/>
        </p:nvPicPr>
        <p:blipFill rotWithShape="1">
          <a:blip r:embed="rId3">
            <a:alphaModFix/>
          </a:blip>
          <a:srcRect l="6929" t="76241" r="21850" b="-1976"/>
          <a:stretch/>
        </p:blipFill>
        <p:spPr>
          <a:xfrm rot="10800000" flipH="1">
            <a:off x="2940876" y="3995876"/>
            <a:ext cx="4149299" cy="1204224"/>
          </a:xfrm>
          <a:prstGeom prst="rect">
            <a:avLst/>
          </a:prstGeom>
          <a:noFill/>
          <a:ln>
            <a:noFill/>
          </a:ln>
        </p:spPr>
      </p:pic>
      <p:pic>
        <p:nvPicPr>
          <p:cNvPr id="113" name="Google Shape;113;p17"/>
          <p:cNvPicPr preferRelativeResize="0"/>
          <p:nvPr/>
        </p:nvPicPr>
        <p:blipFill rotWithShape="1">
          <a:blip r:embed="rId4">
            <a:alphaModFix/>
          </a:blip>
          <a:srcRect l="7080" t="-13243" r="-7080" b="42310"/>
          <a:stretch/>
        </p:blipFill>
        <p:spPr>
          <a:xfrm rot="10800000">
            <a:off x="-429399" y="1248"/>
            <a:ext cx="2405849" cy="1562549"/>
          </a:xfrm>
          <a:prstGeom prst="rect">
            <a:avLst/>
          </a:prstGeom>
          <a:noFill/>
          <a:ln>
            <a:noFill/>
          </a:ln>
        </p:spPr>
      </p:pic>
      <p:pic>
        <p:nvPicPr>
          <p:cNvPr id="114" name="Google Shape;114;p17"/>
          <p:cNvPicPr preferRelativeResize="0"/>
          <p:nvPr/>
        </p:nvPicPr>
        <p:blipFill rotWithShape="1">
          <a:blip r:embed="rId5">
            <a:alphaModFix/>
          </a:blip>
          <a:srcRect l="48808" t="-40843" r="-22380" b="60695"/>
          <a:stretch/>
        </p:blipFill>
        <p:spPr>
          <a:xfrm>
            <a:off x="-22653" y="2776125"/>
            <a:ext cx="2430125" cy="2423976"/>
          </a:xfrm>
          <a:prstGeom prst="rect">
            <a:avLst/>
          </a:prstGeom>
          <a:noFill/>
          <a:ln>
            <a:noFill/>
          </a:ln>
        </p:spPr>
      </p:pic>
    </p:spTree>
    <p:extLst>
      <p:ext uri="{BB962C8B-B14F-4D97-AF65-F5344CB8AC3E}">
        <p14:creationId xmlns:p14="http://schemas.microsoft.com/office/powerpoint/2010/main" val="276237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796650" y="969550"/>
            <a:ext cx="7550700" cy="3918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AutoNum type="arabicPeriod"/>
              <a:defRPr sz="13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22" name="Google Shape;22;p4"/>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3" name="Google Shape;23;p4"/>
          <p:cNvPicPr preferRelativeResize="0"/>
          <p:nvPr/>
        </p:nvPicPr>
        <p:blipFill rotWithShape="1">
          <a:blip r:embed="rId2">
            <a:alphaModFix/>
          </a:blip>
          <a:srcRect t="39558" r="39320"/>
          <a:stretch/>
        </p:blipFill>
        <p:spPr>
          <a:xfrm>
            <a:off x="7292723" y="-131500"/>
            <a:ext cx="2004351" cy="1828025"/>
          </a:xfrm>
          <a:prstGeom prst="rect">
            <a:avLst/>
          </a:prstGeom>
          <a:noFill/>
          <a:ln>
            <a:noFill/>
          </a:ln>
        </p:spPr>
      </p:pic>
      <p:pic>
        <p:nvPicPr>
          <p:cNvPr id="24" name="Google Shape;24;p4"/>
          <p:cNvPicPr preferRelativeResize="0"/>
          <p:nvPr/>
        </p:nvPicPr>
        <p:blipFill rotWithShape="1">
          <a:blip r:embed="rId3">
            <a:alphaModFix/>
          </a:blip>
          <a:srcRect l="64122" t="-16374" r="-2883" b="6773"/>
          <a:stretch/>
        </p:blipFill>
        <p:spPr>
          <a:xfrm>
            <a:off x="0" y="1925900"/>
            <a:ext cx="1280350" cy="3314701"/>
          </a:xfrm>
          <a:prstGeom prst="rect">
            <a:avLst/>
          </a:prstGeom>
          <a:noFill/>
          <a:ln>
            <a:noFill/>
          </a:ln>
        </p:spPr>
      </p:pic>
      <p:pic>
        <p:nvPicPr>
          <p:cNvPr id="25" name="Google Shape;25;p4"/>
          <p:cNvPicPr preferRelativeResize="0"/>
          <p:nvPr/>
        </p:nvPicPr>
        <p:blipFill rotWithShape="1">
          <a:blip r:embed="rId4">
            <a:alphaModFix/>
          </a:blip>
          <a:srcRect l="7080" t="-13243" r="-7080" b="42310"/>
          <a:stretch/>
        </p:blipFill>
        <p:spPr>
          <a:xfrm rot="10800000">
            <a:off x="-429399" y="1248"/>
            <a:ext cx="2405849" cy="1562549"/>
          </a:xfrm>
          <a:prstGeom prst="rect">
            <a:avLst/>
          </a:prstGeom>
          <a:noFill/>
          <a:ln>
            <a:noFill/>
          </a:ln>
        </p:spPr>
      </p:pic>
      <p:pic>
        <p:nvPicPr>
          <p:cNvPr id="26" name="Google Shape;26;p4"/>
          <p:cNvPicPr preferRelativeResize="0"/>
          <p:nvPr/>
        </p:nvPicPr>
        <p:blipFill rotWithShape="1">
          <a:blip r:embed="rId4">
            <a:alphaModFix/>
          </a:blip>
          <a:srcRect l="50400" t="42088" r="-21327" b="-3513"/>
          <a:stretch/>
        </p:blipFill>
        <p:spPr>
          <a:xfrm rot="10800000">
            <a:off x="7495400" y="3830301"/>
            <a:ext cx="1706425" cy="135314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txBox="1">
            <a:spLocks noGrp="1"/>
          </p:cNvSpPr>
          <p:nvPr>
            <p:ph type="subTitle" idx="1"/>
          </p:nvPr>
        </p:nvSpPr>
        <p:spPr>
          <a:xfrm>
            <a:off x="5032694" y="3052824"/>
            <a:ext cx="2190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9" name="Google Shape;29;p5"/>
          <p:cNvSpPr txBox="1">
            <a:spLocks noGrp="1"/>
          </p:cNvSpPr>
          <p:nvPr>
            <p:ph type="subTitle" idx="2"/>
          </p:nvPr>
        </p:nvSpPr>
        <p:spPr>
          <a:xfrm>
            <a:off x="5032681" y="2593900"/>
            <a:ext cx="2190000" cy="41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30" name="Google Shape;30;p5"/>
          <p:cNvSpPr txBox="1">
            <a:spLocks noGrp="1"/>
          </p:cNvSpPr>
          <p:nvPr>
            <p:ph type="subTitle" idx="3"/>
          </p:nvPr>
        </p:nvSpPr>
        <p:spPr>
          <a:xfrm>
            <a:off x="1921319" y="3052824"/>
            <a:ext cx="2190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31" name="Google Shape;31;p5"/>
          <p:cNvSpPr txBox="1">
            <a:spLocks noGrp="1"/>
          </p:cNvSpPr>
          <p:nvPr>
            <p:ph type="subTitle" idx="4"/>
          </p:nvPr>
        </p:nvSpPr>
        <p:spPr>
          <a:xfrm>
            <a:off x="1921306" y="2593900"/>
            <a:ext cx="2190000" cy="41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32" name="Google Shape;32;p5"/>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33" name="Google Shape;33;p5"/>
          <p:cNvPicPr preferRelativeResize="0"/>
          <p:nvPr/>
        </p:nvPicPr>
        <p:blipFill rotWithShape="1">
          <a:blip r:embed="rId2">
            <a:alphaModFix/>
          </a:blip>
          <a:srcRect l="31768" t="-1340" r="-2460" b="22964"/>
          <a:stretch/>
        </p:blipFill>
        <p:spPr>
          <a:xfrm flipH="1">
            <a:off x="6847901" y="2797575"/>
            <a:ext cx="2334874" cy="2370326"/>
          </a:xfrm>
          <a:prstGeom prst="rect">
            <a:avLst/>
          </a:prstGeom>
          <a:noFill/>
          <a:ln>
            <a:noFill/>
          </a:ln>
        </p:spPr>
      </p:pic>
      <p:pic>
        <p:nvPicPr>
          <p:cNvPr id="34" name="Google Shape;34;p5"/>
          <p:cNvPicPr preferRelativeResize="0"/>
          <p:nvPr/>
        </p:nvPicPr>
        <p:blipFill rotWithShape="1">
          <a:blip r:embed="rId3">
            <a:alphaModFix/>
          </a:blip>
          <a:srcRect l="-2703" t="5155" r="16048" b="51664"/>
          <a:stretch/>
        </p:blipFill>
        <p:spPr>
          <a:xfrm rot="10800000" flipH="1">
            <a:off x="6320450" y="-27775"/>
            <a:ext cx="2862326" cy="1305975"/>
          </a:xfrm>
          <a:prstGeom prst="rect">
            <a:avLst/>
          </a:prstGeom>
          <a:noFill/>
          <a:ln>
            <a:noFill/>
          </a:ln>
        </p:spPr>
      </p:pic>
      <p:pic>
        <p:nvPicPr>
          <p:cNvPr id="35" name="Google Shape;35;p5"/>
          <p:cNvPicPr preferRelativeResize="0"/>
          <p:nvPr/>
        </p:nvPicPr>
        <p:blipFill rotWithShape="1">
          <a:blip r:embed="rId4">
            <a:alphaModFix/>
          </a:blip>
          <a:srcRect l="-14510" t="50765" r="23019" b="2685"/>
          <a:stretch/>
        </p:blipFill>
        <p:spPr>
          <a:xfrm rot="-5400000" flipH="1">
            <a:off x="-907201" y="2953001"/>
            <a:ext cx="3021950" cy="1407849"/>
          </a:xfrm>
          <a:prstGeom prst="rect">
            <a:avLst/>
          </a:prstGeom>
          <a:noFill/>
          <a:ln>
            <a:noFill/>
          </a:ln>
        </p:spPr>
      </p:pic>
      <p:pic>
        <p:nvPicPr>
          <p:cNvPr id="36" name="Google Shape;36;p5"/>
          <p:cNvPicPr preferRelativeResize="0"/>
          <p:nvPr/>
        </p:nvPicPr>
        <p:blipFill rotWithShape="1">
          <a:blip r:embed="rId5">
            <a:alphaModFix/>
          </a:blip>
          <a:srcRect l="29928" t="6231" r="6422" b="19678"/>
          <a:stretch/>
        </p:blipFill>
        <p:spPr>
          <a:xfrm rot="5400000">
            <a:off x="55038" y="-418563"/>
            <a:ext cx="1669699" cy="17797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39" name="Google Shape;39;p6"/>
          <p:cNvPicPr preferRelativeResize="0"/>
          <p:nvPr/>
        </p:nvPicPr>
        <p:blipFill rotWithShape="1">
          <a:blip r:embed="rId2">
            <a:alphaModFix/>
          </a:blip>
          <a:srcRect l="27244" t="6470" r="7731" b="44357"/>
          <a:stretch/>
        </p:blipFill>
        <p:spPr>
          <a:xfrm flipH="1">
            <a:off x="6951125" y="3610500"/>
            <a:ext cx="2326900" cy="1611049"/>
          </a:xfrm>
          <a:prstGeom prst="rect">
            <a:avLst/>
          </a:prstGeom>
          <a:noFill/>
          <a:ln>
            <a:noFill/>
          </a:ln>
        </p:spPr>
      </p:pic>
      <p:pic>
        <p:nvPicPr>
          <p:cNvPr id="40" name="Google Shape;40;p6"/>
          <p:cNvPicPr preferRelativeResize="0"/>
          <p:nvPr/>
        </p:nvPicPr>
        <p:blipFill rotWithShape="1">
          <a:blip r:embed="rId3">
            <a:alphaModFix/>
          </a:blip>
          <a:srcRect l="-773" t="59498" r="14847" b="-6046"/>
          <a:stretch/>
        </p:blipFill>
        <p:spPr>
          <a:xfrm flipH="1">
            <a:off x="-29353" y="-61925"/>
            <a:ext cx="2941101" cy="1458899"/>
          </a:xfrm>
          <a:prstGeom prst="rect">
            <a:avLst/>
          </a:prstGeom>
          <a:noFill/>
          <a:ln>
            <a:noFill/>
          </a:ln>
        </p:spPr>
      </p:pic>
      <p:pic>
        <p:nvPicPr>
          <p:cNvPr id="41" name="Google Shape;41;p6"/>
          <p:cNvPicPr preferRelativeResize="0"/>
          <p:nvPr/>
        </p:nvPicPr>
        <p:blipFill rotWithShape="1">
          <a:blip r:embed="rId4">
            <a:alphaModFix/>
          </a:blip>
          <a:srcRect l="7080" t="-13243" r="-7080" b="42310"/>
          <a:stretch/>
        </p:blipFill>
        <p:spPr>
          <a:xfrm rot="10800000" flipH="1">
            <a:off x="7164951" y="-2"/>
            <a:ext cx="2405849" cy="1562549"/>
          </a:xfrm>
          <a:prstGeom prst="rect">
            <a:avLst/>
          </a:prstGeom>
          <a:noFill/>
          <a:ln>
            <a:noFill/>
          </a:ln>
        </p:spPr>
      </p:pic>
      <p:pic>
        <p:nvPicPr>
          <p:cNvPr id="42" name="Google Shape;42;p6"/>
          <p:cNvPicPr preferRelativeResize="0"/>
          <p:nvPr/>
        </p:nvPicPr>
        <p:blipFill rotWithShape="1">
          <a:blip r:embed="rId4">
            <a:alphaModFix/>
          </a:blip>
          <a:srcRect l="50400" t="42088" r="-21327" b="-3513"/>
          <a:stretch/>
        </p:blipFill>
        <p:spPr>
          <a:xfrm rot="10800000" flipH="1">
            <a:off x="-29350" y="3830301"/>
            <a:ext cx="1706425" cy="135314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flipH="1">
            <a:off x="4865587" y="965225"/>
            <a:ext cx="3411000" cy="8142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sz="48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45" name="Google Shape;45;p7"/>
          <p:cNvSpPr txBox="1">
            <a:spLocks noGrp="1"/>
          </p:cNvSpPr>
          <p:nvPr>
            <p:ph type="subTitle" idx="1"/>
          </p:nvPr>
        </p:nvSpPr>
        <p:spPr>
          <a:xfrm flipH="1">
            <a:off x="4745875" y="1873075"/>
            <a:ext cx="3530700" cy="235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800"/>
              <a:buFont typeface="Open Sans"/>
              <a:buChar char="●"/>
              <a:defRPr/>
            </a:lvl1pPr>
            <a:lvl2pPr lvl="1" algn="r" rtl="0">
              <a:lnSpc>
                <a:spcPct val="100000"/>
              </a:lnSpc>
              <a:spcBef>
                <a:spcPts val="0"/>
              </a:spcBef>
              <a:spcAft>
                <a:spcPts val="0"/>
              </a:spcAft>
              <a:buClr>
                <a:srgbClr val="999999"/>
              </a:buClr>
              <a:buSzPts val="800"/>
              <a:buFont typeface="Open Sans"/>
              <a:buChar char="○"/>
              <a:defRPr sz="2100"/>
            </a:lvl2pPr>
            <a:lvl3pPr lvl="2" algn="r" rtl="0">
              <a:lnSpc>
                <a:spcPct val="100000"/>
              </a:lnSpc>
              <a:spcBef>
                <a:spcPts val="0"/>
              </a:spcBef>
              <a:spcAft>
                <a:spcPts val="0"/>
              </a:spcAft>
              <a:buClr>
                <a:srgbClr val="999999"/>
              </a:buClr>
              <a:buSzPts val="800"/>
              <a:buFont typeface="Open Sans"/>
              <a:buChar char="■"/>
              <a:defRPr sz="2100"/>
            </a:lvl3pPr>
            <a:lvl4pPr lvl="3" algn="r" rtl="0">
              <a:lnSpc>
                <a:spcPct val="100000"/>
              </a:lnSpc>
              <a:spcBef>
                <a:spcPts val="0"/>
              </a:spcBef>
              <a:spcAft>
                <a:spcPts val="0"/>
              </a:spcAft>
              <a:buClr>
                <a:srgbClr val="999999"/>
              </a:buClr>
              <a:buSzPts val="800"/>
              <a:buFont typeface="Open Sans"/>
              <a:buChar char="●"/>
              <a:defRPr sz="2100"/>
            </a:lvl4pPr>
            <a:lvl5pPr lvl="4" algn="r" rtl="0">
              <a:lnSpc>
                <a:spcPct val="100000"/>
              </a:lnSpc>
              <a:spcBef>
                <a:spcPts val="0"/>
              </a:spcBef>
              <a:spcAft>
                <a:spcPts val="0"/>
              </a:spcAft>
              <a:buClr>
                <a:srgbClr val="999999"/>
              </a:buClr>
              <a:buSzPts val="1200"/>
              <a:buFont typeface="Open Sans"/>
              <a:buChar char="○"/>
              <a:defRPr sz="2100"/>
            </a:lvl5pPr>
            <a:lvl6pPr lvl="5" algn="r" rtl="0">
              <a:lnSpc>
                <a:spcPct val="100000"/>
              </a:lnSpc>
              <a:spcBef>
                <a:spcPts val="0"/>
              </a:spcBef>
              <a:spcAft>
                <a:spcPts val="0"/>
              </a:spcAft>
              <a:buClr>
                <a:srgbClr val="999999"/>
              </a:buClr>
              <a:buSzPts val="1200"/>
              <a:buFont typeface="Open Sans"/>
              <a:buChar char="■"/>
              <a:defRPr sz="2100"/>
            </a:lvl6pPr>
            <a:lvl7pPr lvl="6" algn="r" rtl="0">
              <a:lnSpc>
                <a:spcPct val="100000"/>
              </a:lnSpc>
              <a:spcBef>
                <a:spcPts val="0"/>
              </a:spcBef>
              <a:spcAft>
                <a:spcPts val="0"/>
              </a:spcAft>
              <a:buClr>
                <a:srgbClr val="999999"/>
              </a:buClr>
              <a:buSzPts val="700"/>
              <a:buFont typeface="Open Sans"/>
              <a:buChar char="●"/>
              <a:defRPr sz="2100"/>
            </a:lvl7pPr>
            <a:lvl8pPr lvl="7" algn="r" rtl="0">
              <a:lnSpc>
                <a:spcPct val="100000"/>
              </a:lnSpc>
              <a:spcBef>
                <a:spcPts val="0"/>
              </a:spcBef>
              <a:spcAft>
                <a:spcPts val="0"/>
              </a:spcAft>
              <a:buClr>
                <a:srgbClr val="999999"/>
              </a:buClr>
              <a:buSzPts val="700"/>
              <a:buFont typeface="Open Sans"/>
              <a:buChar char="○"/>
              <a:defRPr sz="2100"/>
            </a:lvl8pPr>
            <a:lvl9pPr lvl="8" algn="r" rtl="0">
              <a:lnSpc>
                <a:spcPct val="100000"/>
              </a:lnSpc>
              <a:spcBef>
                <a:spcPts val="0"/>
              </a:spcBef>
              <a:spcAft>
                <a:spcPts val="0"/>
              </a:spcAft>
              <a:buClr>
                <a:srgbClr val="999999"/>
              </a:buClr>
              <a:buSzPts val="600"/>
              <a:buFont typeface="Open Sans"/>
              <a:buChar char="■"/>
              <a:defRPr sz="2100"/>
            </a:lvl9pPr>
          </a:lstStyle>
          <a:p>
            <a:endParaRPr/>
          </a:p>
        </p:txBody>
      </p:sp>
      <p:pic>
        <p:nvPicPr>
          <p:cNvPr id="46" name="Google Shape;46;p7"/>
          <p:cNvPicPr preferRelativeResize="0"/>
          <p:nvPr/>
        </p:nvPicPr>
        <p:blipFill rotWithShape="1">
          <a:blip r:embed="rId2">
            <a:alphaModFix/>
          </a:blip>
          <a:srcRect l="30083" t="73811" r="-1303" b="452"/>
          <a:stretch/>
        </p:blipFill>
        <p:spPr>
          <a:xfrm rot="10800000">
            <a:off x="5041501" y="3987751"/>
            <a:ext cx="4149299" cy="1204224"/>
          </a:xfrm>
          <a:prstGeom prst="rect">
            <a:avLst/>
          </a:prstGeom>
          <a:noFill/>
          <a:ln>
            <a:noFill/>
          </a:ln>
        </p:spPr>
      </p:pic>
      <p:pic>
        <p:nvPicPr>
          <p:cNvPr id="47" name="Google Shape;47;p7"/>
          <p:cNvPicPr preferRelativeResize="0"/>
          <p:nvPr/>
        </p:nvPicPr>
        <p:blipFill rotWithShape="1">
          <a:blip r:embed="rId3">
            <a:alphaModFix/>
          </a:blip>
          <a:srcRect l="890" t="3469" r="23626" b="59860"/>
          <a:stretch/>
        </p:blipFill>
        <p:spPr>
          <a:xfrm rot="10800000" flipH="1">
            <a:off x="6330100" y="-38199"/>
            <a:ext cx="2860699" cy="127252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1898250" y="586200"/>
            <a:ext cx="5347500" cy="3535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3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50" name="Google Shape;50;p8"/>
          <p:cNvPicPr preferRelativeResize="0"/>
          <p:nvPr/>
        </p:nvPicPr>
        <p:blipFill rotWithShape="1">
          <a:blip r:embed="rId2">
            <a:alphaModFix/>
          </a:blip>
          <a:srcRect l="16630" t="1283" r="-11497" b="49545"/>
          <a:stretch/>
        </p:blipFill>
        <p:spPr>
          <a:xfrm flipH="1">
            <a:off x="4297400" y="2857950"/>
            <a:ext cx="4980625" cy="2363600"/>
          </a:xfrm>
          <a:prstGeom prst="rect">
            <a:avLst/>
          </a:prstGeom>
          <a:noFill/>
          <a:ln>
            <a:noFill/>
          </a:ln>
        </p:spPr>
      </p:pic>
      <p:pic>
        <p:nvPicPr>
          <p:cNvPr id="51" name="Google Shape;51;p8"/>
          <p:cNvPicPr preferRelativeResize="0"/>
          <p:nvPr/>
        </p:nvPicPr>
        <p:blipFill rotWithShape="1">
          <a:blip r:embed="rId3">
            <a:alphaModFix/>
          </a:blip>
          <a:srcRect l="10668" t="-1540" r="-15052" b="70285"/>
          <a:stretch/>
        </p:blipFill>
        <p:spPr>
          <a:xfrm rot="10800000" flipH="1">
            <a:off x="2226850" y="-47750"/>
            <a:ext cx="4831274" cy="1324450"/>
          </a:xfrm>
          <a:prstGeom prst="rect">
            <a:avLst/>
          </a:prstGeom>
          <a:noFill/>
          <a:ln>
            <a:noFill/>
          </a:ln>
        </p:spPr>
      </p:pic>
      <p:pic>
        <p:nvPicPr>
          <p:cNvPr id="52" name="Google Shape;52;p8"/>
          <p:cNvPicPr preferRelativeResize="0"/>
          <p:nvPr/>
        </p:nvPicPr>
        <p:blipFill rotWithShape="1">
          <a:blip r:embed="rId4">
            <a:alphaModFix/>
          </a:blip>
          <a:srcRect l="-800" t="61904" r="800" b="-8453"/>
          <a:stretch/>
        </p:blipFill>
        <p:spPr>
          <a:xfrm rot="-5400000" flipH="1">
            <a:off x="-1583436" y="1333213"/>
            <a:ext cx="5343200" cy="2277374"/>
          </a:xfrm>
          <a:prstGeom prst="rect">
            <a:avLst/>
          </a:prstGeom>
          <a:noFill/>
          <a:ln>
            <a:noFill/>
          </a:ln>
        </p:spPr>
      </p:pic>
      <p:pic>
        <p:nvPicPr>
          <p:cNvPr id="53" name="Google Shape;53;p8"/>
          <p:cNvPicPr preferRelativeResize="0"/>
          <p:nvPr/>
        </p:nvPicPr>
        <p:blipFill rotWithShape="1">
          <a:blip r:embed="rId5">
            <a:alphaModFix/>
          </a:blip>
          <a:srcRect l="7080" t="-13243" r="-7080" b="42310"/>
          <a:stretch/>
        </p:blipFill>
        <p:spPr>
          <a:xfrm rot="10800000" flipH="1">
            <a:off x="7164951" y="-2"/>
            <a:ext cx="2405849" cy="15625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923088" y="1624850"/>
            <a:ext cx="3411000" cy="8142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6" name="Google Shape;56;p9"/>
          <p:cNvSpPr txBox="1">
            <a:spLocks noGrp="1"/>
          </p:cNvSpPr>
          <p:nvPr>
            <p:ph type="subTitle" idx="1"/>
          </p:nvPr>
        </p:nvSpPr>
        <p:spPr>
          <a:xfrm>
            <a:off x="4923088" y="2439050"/>
            <a:ext cx="3443700" cy="1444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57" name="Google Shape;57;p9"/>
          <p:cNvPicPr preferRelativeResize="0"/>
          <p:nvPr/>
        </p:nvPicPr>
        <p:blipFill rotWithShape="1">
          <a:blip r:embed="rId2">
            <a:alphaModFix/>
          </a:blip>
          <a:srcRect l="8732" t="50909" r="18434" b="-11350"/>
          <a:stretch/>
        </p:blipFill>
        <p:spPr>
          <a:xfrm flipH="1">
            <a:off x="6169351" y="-56875"/>
            <a:ext cx="2405849" cy="1828025"/>
          </a:xfrm>
          <a:prstGeom prst="rect">
            <a:avLst/>
          </a:prstGeom>
          <a:noFill/>
          <a:ln>
            <a:noFill/>
          </a:ln>
        </p:spPr>
      </p:pic>
      <p:pic>
        <p:nvPicPr>
          <p:cNvPr id="58" name="Google Shape;58;p9"/>
          <p:cNvPicPr preferRelativeResize="0"/>
          <p:nvPr/>
        </p:nvPicPr>
        <p:blipFill rotWithShape="1">
          <a:blip r:embed="rId3">
            <a:alphaModFix/>
          </a:blip>
          <a:srcRect l="64122" t="-16374" r="-2883" b="6773"/>
          <a:stretch/>
        </p:blipFill>
        <p:spPr>
          <a:xfrm flipH="1">
            <a:off x="7892126" y="1925900"/>
            <a:ext cx="1280350" cy="3314701"/>
          </a:xfrm>
          <a:prstGeom prst="rect">
            <a:avLst/>
          </a:prstGeom>
          <a:noFill/>
          <a:ln>
            <a:noFill/>
          </a:ln>
        </p:spPr>
      </p:pic>
      <p:pic>
        <p:nvPicPr>
          <p:cNvPr id="59" name="Google Shape;59;p9"/>
          <p:cNvPicPr preferRelativeResize="0"/>
          <p:nvPr/>
        </p:nvPicPr>
        <p:blipFill rotWithShape="1">
          <a:blip r:embed="rId4">
            <a:alphaModFix/>
          </a:blip>
          <a:srcRect l="50400" t="42088" r="-21327" b="-3513"/>
          <a:stretch/>
        </p:blipFill>
        <p:spPr>
          <a:xfrm rot="10800000" flipH="1">
            <a:off x="-29350" y="3830301"/>
            <a:ext cx="1706425" cy="13531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943800" y="285475"/>
            <a:ext cx="3633900" cy="1340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62" name="Google Shape;62;p10"/>
          <p:cNvPicPr preferRelativeResize="0"/>
          <p:nvPr/>
        </p:nvPicPr>
        <p:blipFill rotWithShape="1">
          <a:blip r:embed="rId2">
            <a:alphaModFix/>
          </a:blip>
          <a:srcRect l="7710" t="-7262" r="15104" b="43891"/>
          <a:stretch/>
        </p:blipFill>
        <p:spPr>
          <a:xfrm>
            <a:off x="6594575" y="3226850"/>
            <a:ext cx="2549424" cy="1916650"/>
          </a:xfrm>
          <a:prstGeom prst="rect">
            <a:avLst/>
          </a:prstGeom>
          <a:noFill/>
          <a:ln>
            <a:noFill/>
          </a:ln>
        </p:spPr>
      </p:pic>
      <p:pic>
        <p:nvPicPr>
          <p:cNvPr id="63" name="Google Shape;63;p10"/>
          <p:cNvPicPr preferRelativeResize="0"/>
          <p:nvPr/>
        </p:nvPicPr>
        <p:blipFill rotWithShape="1">
          <a:blip r:embed="rId3">
            <a:alphaModFix/>
          </a:blip>
          <a:srcRect l="902" t="5199" r="-7082" b="23868"/>
          <a:stretch/>
        </p:blipFill>
        <p:spPr>
          <a:xfrm rot="10800000" flipH="1">
            <a:off x="6744525" y="-3199"/>
            <a:ext cx="2554551" cy="1562549"/>
          </a:xfrm>
          <a:prstGeom prst="rect">
            <a:avLst/>
          </a:prstGeom>
          <a:noFill/>
          <a:ln>
            <a:noFill/>
          </a:ln>
        </p:spPr>
      </p:pic>
      <p:pic>
        <p:nvPicPr>
          <p:cNvPr id="64" name="Google Shape;64;p10"/>
          <p:cNvPicPr preferRelativeResize="0"/>
          <p:nvPr/>
        </p:nvPicPr>
        <p:blipFill rotWithShape="1">
          <a:blip r:embed="rId4">
            <a:alphaModFix/>
          </a:blip>
          <a:srcRect l="-13298" t="7196" r="20041" b="47374"/>
          <a:stretch/>
        </p:blipFill>
        <p:spPr>
          <a:xfrm rot="5400000">
            <a:off x="-692937" y="3434588"/>
            <a:ext cx="2363501" cy="105432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D7D31">
            <a:alpha val="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1pPr>
            <a:lvl2pPr lvl="1">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2pPr>
            <a:lvl3pPr lvl="2">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3pPr>
            <a:lvl4pPr lvl="3">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4pPr>
            <a:lvl5pPr lvl="4">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5pPr>
            <a:lvl6pPr lvl="5">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6pPr>
            <a:lvl7pPr lvl="6">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7pPr>
            <a:lvl8pPr lvl="7">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8pPr>
            <a:lvl9pPr lvl="8">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2" r:id="rId14"/>
    <p:sldLayoutId id="2147483664" r:id="rId15"/>
    <p:sldLayoutId id="2147483665" r:id="rId16"/>
    <p:sldLayoutId id="2147483666" r:id="rId17"/>
    <p:sldLayoutId id="2147483668" r:id="rId18"/>
    <p:sldLayoutId id="2147483669" r:id="rId19"/>
    <p:sldLayoutId id="2147483670" r:id="rId20"/>
    <p:sldLayoutId id="2147483671" r:id="rId21"/>
    <p:sldLayoutId id="2147483672" r:id="rId22"/>
    <p:sldLayoutId id="2147483674" r:id="rId23"/>
    <p:sldLayoutId id="2147483675" r:id="rId24"/>
    <p:sldLayoutId id="2147483677" r:id="rId25"/>
    <p:sldLayoutId id="214748367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0"/>
          <p:cNvSpPr txBox="1">
            <a:spLocks noGrp="1"/>
          </p:cNvSpPr>
          <p:nvPr>
            <p:ph type="subTitle" idx="4294967295"/>
          </p:nvPr>
        </p:nvSpPr>
        <p:spPr>
          <a:xfrm rot="200">
            <a:off x="833437" y="3246475"/>
            <a:ext cx="3657600" cy="511175"/>
          </a:xfrm>
          <a:prstGeom prst="rect">
            <a:avLst/>
          </a:prstGeom>
        </p:spPr>
        <p:txBody>
          <a:bodyPr spcFirstLastPara="1" wrap="square" lIns="91425" tIns="91425" rIns="91425" bIns="91425" anchor="ctr" anchorCtr="0">
            <a:noAutofit/>
          </a:bodyPr>
          <a:lstStyle/>
          <a:p>
            <a:pPr marL="0" indent="0" algn="ctr">
              <a:lnSpc>
                <a:spcPct val="115000"/>
              </a:lnSpc>
              <a:buNone/>
            </a:pPr>
            <a:r>
              <a:rPr lang="en" sz="3000" i="1" dirty="0">
                <a:ea typeface="Caveat Brush"/>
                <a:cs typeface="Caveat Brush"/>
                <a:sym typeface="Caveat Brush"/>
              </a:rPr>
              <a:t>POOR PEOPLE’S ART: </a:t>
            </a:r>
            <a:endParaRPr lang="en" sz="3000" i="1" dirty="0">
              <a:ea typeface="Caveat Brush"/>
              <a:cs typeface="Caveat Brush"/>
            </a:endParaRPr>
          </a:p>
          <a:p>
            <a:pPr marL="0" indent="0" algn="ctr">
              <a:lnSpc>
                <a:spcPct val="115000"/>
              </a:lnSpc>
              <a:buNone/>
            </a:pPr>
            <a:r>
              <a:rPr lang="en" sz="3000" i="1" dirty="0">
                <a:ea typeface="Caveat Brush"/>
                <a:cs typeface="Caveat Brush"/>
                <a:sym typeface="Caveat Brush"/>
              </a:rPr>
              <a:t>A (SHORT) VISUAL HISTORY OF POVERTY IN THE UNITED STATES </a:t>
            </a:r>
            <a:endParaRPr sz="3000" i="1" dirty="0">
              <a:highlight>
                <a:srgbClr val="FFFF00"/>
              </a:highlight>
              <a:ea typeface="Caveat Brush"/>
              <a:cs typeface="Caveat Brush"/>
            </a:endParaRPr>
          </a:p>
        </p:txBody>
      </p:sp>
      <p:sp>
        <p:nvSpPr>
          <p:cNvPr id="227" name="Google Shape;227;p30"/>
          <p:cNvSpPr txBox="1">
            <a:spLocks noGrp="1"/>
          </p:cNvSpPr>
          <p:nvPr>
            <p:ph type="ctrTitle" idx="4294967295"/>
          </p:nvPr>
        </p:nvSpPr>
        <p:spPr>
          <a:xfrm rot="21599032">
            <a:off x="0" y="698500"/>
            <a:ext cx="5324475" cy="8001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SzPts val="990"/>
              <a:buNone/>
            </a:pPr>
            <a:r>
              <a:rPr lang="en" sz="4000" dirty="0">
                <a:latin typeface="Didact Gothic"/>
              </a:rPr>
              <a:t>Narsiso Martínez</a:t>
            </a:r>
            <a:endParaRPr lang="en-US" sz="4000">
              <a:latin typeface="Didact Gothic"/>
            </a:endParaRPr>
          </a:p>
        </p:txBody>
      </p:sp>
      <p:pic>
        <p:nvPicPr>
          <p:cNvPr id="228" name="Google Shape;228;p30"/>
          <p:cNvPicPr preferRelativeResize="0"/>
          <p:nvPr/>
        </p:nvPicPr>
        <p:blipFill rotWithShape="1">
          <a:blip r:embed="rId3">
            <a:alphaModFix amt="83000"/>
          </a:blip>
          <a:srcRect l="-7159" t="51632" r="6179" b="-2088"/>
          <a:stretch/>
        </p:blipFill>
        <p:spPr>
          <a:xfrm rot="-9" flipH="1">
            <a:off x="4527099" y="-53871"/>
            <a:ext cx="3438376" cy="1573141"/>
          </a:xfrm>
          <a:prstGeom prst="rect">
            <a:avLst/>
          </a:prstGeom>
          <a:noFill/>
          <a:ln>
            <a:noFill/>
          </a:ln>
        </p:spPr>
      </p:pic>
      <p:pic>
        <p:nvPicPr>
          <p:cNvPr id="229" name="Google Shape;229;p30"/>
          <p:cNvPicPr preferRelativeResize="0"/>
          <p:nvPr/>
        </p:nvPicPr>
        <p:blipFill>
          <a:blip r:embed="rId4">
            <a:alphaModFix/>
          </a:blip>
          <a:stretch>
            <a:fillRect/>
          </a:stretch>
        </p:blipFill>
        <p:spPr>
          <a:xfrm>
            <a:off x="5321700" y="0"/>
            <a:ext cx="3822300" cy="51920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6"/>
          <p:cNvSpPr txBox="1">
            <a:spLocks noGrp="1"/>
          </p:cNvSpPr>
          <p:nvPr>
            <p:ph type="title"/>
          </p:nvPr>
        </p:nvSpPr>
        <p:spPr>
          <a:xfrm>
            <a:off x="2497800" y="4386073"/>
            <a:ext cx="4148400" cy="55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Didact Gothic"/>
              </a:rPr>
              <a:t>— Narsiso Martinez</a:t>
            </a:r>
            <a:endParaRPr dirty="0">
              <a:latin typeface="Didact Gothic"/>
            </a:endParaRPr>
          </a:p>
        </p:txBody>
      </p:sp>
      <p:sp>
        <p:nvSpPr>
          <p:cNvPr id="279" name="Google Shape;279;p36"/>
          <p:cNvSpPr txBox="1">
            <a:spLocks noGrp="1"/>
          </p:cNvSpPr>
          <p:nvPr>
            <p:ph type="subTitle" idx="1"/>
          </p:nvPr>
        </p:nvSpPr>
        <p:spPr>
          <a:xfrm>
            <a:off x="1296140" y="902643"/>
            <a:ext cx="6036815" cy="14961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700" i="1" dirty="0"/>
              <a:t>“I feel my work is an extension of the peasantry, the landscapes, and the themes of social economic inequity that are the legacy of these [past] masters… I wish for these drawings on boxes to be the common ground for conversation between the rich and the less fortunate.”</a:t>
            </a:r>
            <a:endParaRPr sz="2700"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BBEE33D-D8AA-5808-1CAD-CD0F18676211}"/>
              </a:ext>
            </a:extLst>
          </p:cNvPr>
          <p:cNvSpPr>
            <a:spLocks noGrp="1"/>
          </p:cNvSpPr>
          <p:nvPr>
            <p:ph type="body" idx="1"/>
          </p:nvPr>
        </p:nvSpPr>
        <p:spPr/>
        <p:txBody>
          <a:bodyPr/>
          <a:lstStyle/>
          <a:p>
            <a:pPr marL="0" marR="0">
              <a:lnSpc>
                <a:spcPct val="115000"/>
              </a:lnSpc>
              <a:spcBef>
                <a:spcPts val="0"/>
              </a:spcBef>
              <a:spcAft>
                <a:spcPts val="0"/>
              </a:spcAft>
            </a:pPr>
            <a:r>
              <a:rPr lang="en-US" sz="2800" i="1" dirty="0">
                <a:effectLst/>
                <a:latin typeface="Arial" panose="020B0604020202020204" pitchFamily="34" charset="0"/>
                <a:ea typeface="Arial Unicode MS"/>
                <a:cs typeface="Times New Roman" panose="02020603050405020304" pitchFamily="18" charset="0"/>
              </a:rPr>
              <a:t>Identify</a:t>
            </a:r>
            <a:r>
              <a:rPr lang="en-US" sz="2800" dirty="0">
                <a:effectLst/>
                <a:latin typeface="Arial" panose="020B0604020202020204" pitchFamily="34" charset="0"/>
                <a:ea typeface="Arial Unicode MS"/>
                <a:cs typeface="Times New Roman" panose="02020603050405020304" pitchFamily="18" charset="0"/>
              </a:rPr>
              <a:t>: an issue important to you and </a:t>
            </a:r>
            <a:r>
              <a:rPr lang="en-US" sz="2800" dirty="0">
                <a:latin typeface="Arial" panose="020B0604020202020204" pitchFamily="34" charset="0"/>
                <a:ea typeface="Arial Unicode MS"/>
                <a:cs typeface="Times New Roman" panose="02020603050405020304" pitchFamily="18" charset="0"/>
              </a:rPr>
              <a:t>your</a:t>
            </a:r>
            <a:r>
              <a:rPr lang="en-US" sz="2800" dirty="0">
                <a:effectLst/>
                <a:latin typeface="Arial" panose="020B0604020202020204" pitchFamily="34" charset="0"/>
                <a:ea typeface="Arial Unicode MS"/>
                <a:cs typeface="Times New Roman" panose="02020603050405020304" pitchFamily="18" charset="0"/>
              </a:rPr>
              <a:t> own life story.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i="1" dirty="0">
                <a:effectLst/>
                <a:latin typeface="Arial" panose="020B0604020202020204" pitchFamily="34" charset="0"/>
                <a:ea typeface="Arial Unicode MS"/>
                <a:cs typeface="Times New Roman" panose="02020603050405020304" pitchFamily="18" charset="0"/>
              </a:rPr>
              <a:t>Brainstorm</a:t>
            </a:r>
            <a:r>
              <a:rPr lang="en-US" sz="2800" dirty="0">
                <a:effectLst/>
                <a:latin typeface="Arial" panose="020B0604020202020204" pitchFamily="34" charset="0"/>
                <a:ea typeface="Arial Unicode MS"/>
                <a:cs typeface="Times New Roman" panose="02020603050405020304" pitchFamily="18" charset="0"/>
              </a:rPr>
              <a:t>: How might you tell your life story through art? Which aspects of your life would be most important to note?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i="1" dirty="0">
                <a:effectLst/>
                <a:latin typeface="Arial" panose="020B0604020202020204" pitchFamily="34" charset="0"/>
                <a:ea typeface="Arial Unicode MS"/>
                <a:cs typeface="Times New Roman" panose="02020603050405020304" pitchFamily="18" charset="0"/>
              </a:rPr>
              <a:t>Design</a:t>
            </a:r>
            <a:r>
              <a:rPr lang="en-US" sz="2800" dirty="0">
                <a:effectLst/>
                <a:latin typeface="Arial" panose="020B0604020202020204" pitchFamily="34" charset="0"/>
                <a:ea typeface="Arial Unicode MS"/>
                <a:cs typeface="Times New Roman" panose="02020603050405020304" pitchFamily="18" charset="0"/>
              </a:rPr>
              <a:t>: Create an artistic display of your life story in a form similar to Martínez’s artistic approach.</a:t>
            </a:r>
            <a:endParaRPr lang="en-US" sz="2800" dirty="0"/>
          </a:p>
        </p:txBody>
      </p:sp>
      <p:sp>
        <p:nvSpPr>
          <p:cNvPr id="4" name="Title 3">
            <a:extLst>
              <a:ext uri="{FF2B5EF4-FFF2-40B4-BE49-F238E27FC236}">
                <a16:creationId xmlns:a16="http://schemas.microsoft.com/office/drawing/2014/main" id="{60B03FEF-C3E5-576B-D886-C6FA6E8757AE}"/>
              </a:ext>
            </a:extLst>
          </p:cNvPr>
          <p:cNvSpPr>
            <a:spLocks noGrp="1"/>
          </p:cNvSpPr>
          <p:nvPr>
            <p:ph type="title"/>
          </p:nvPr>
        </p:nvSpPr>
        <p:spPr/>
        <p:txBody>
          <a:bodyPr/>
          <a:lstStyle/>
          <a:p>
            <a:r>
              <a:rPr lang="en-US" sz="3200" dirty="0">
                <a:latin typeface="Didact Gothic"/>
              </a:rPr>
              <a:t>Brainstorming and Designing</a:t>
            </a:r>
          </a:p>
        </p:txBody>
      </p:sp>
    </p:spTree>
    <p:extLst>
      <p:ext uri="{BB962C8B-B14F-4D97-AF65-F5344CB8AC3E}">
        <p14:creationId xmlns:p14="http://schemas.microsoft.com/office/powerpoint/2010/main" val="1253248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32"/>
          <p:cNvPicPr preferRelativeResize="0"/>
          <p:nvPr/>
        </p:nvPicPr>
        <p:blipFill>
          <a:blip r:embed="rId3">
            <a:alphaModFix/>
          </a:blip>
          <a:stretch>
            <a:fillRect/>
          </a:stretch>
        </p:blipFill>
        <p:spPr>
          <a:xfrm>
            <a:off x="6710875" y="3623402"/>
            <a:ext cx="2132100" cy="1421400"/>
          </a:xfrm>
          <a:prstGeom prst="roundRect">
            <a:avLst>
              <a:gd name="adj" fmla="val 16667"/>
            </a:avLst>
          </a:prstGeom>
          <a:noFill/>
          <a:ln>
            <a:noFill/>
          </a:ln>
        </p:spPr>
      </p:pic>
      <p:pic>
        <p:nvPicPr>
          <p:cNvPr id="245" name="Google Shape;245;p32"/>
          <p:cNvPicPr preferRelativeResize="0"/>
          <p:nvPr/>
        </p:nvPicPr>
        <p:blipFill rotWithShape="1">
          <a:blip r:embed="rId4">
            <a:alphaModFix/>
          </a:blip>
          <a:srcRect/>
          <a:stretch/>
        </p:blipFill>
        <p:spPr>
          <a:xfrm>
            <a:off x="7068650" y="235974"/>
            <a:ext cx="1938900" cy="1292700"/>
          </a:xfrm>
          <a:prstGeom prst="roundRect">
            <a:avLst>
              <a:gd name="adj" fmla="val 16667"/>
            </a:avLst>
          </a:prstGeom>
          <a:noFill/>
          <a:ln>
            <a:noFill/>
          </a:ln>
        </p:spPr>
      </p:pic>
      <p:sp>
        <p:nvSpPr>
          <p:cNvPr id="246" name="Google Shape;246;p32"/>
          <p:cNvSpPr txBox="1">
            <a:spLocks noGrp="1"/>
          </p:cNvSpPr>
          <p:nvPr>
            <p:ph type="title" idx="4294967295"/>
          </p:nvPr>
        </p:nvSpPr>
        <p:spPr>
          <a:xfrm>
            <a:off x="0" y="9525"/>
            <a:ext cx="4335463" cy="739775"/>
          </a:xfrm>
          <a:prstGeom prst="rect">
            <a:avLst/>
          </a:prstGeom>
        </p:spPr>
        <p:txBody>
          <a:bodyPr spcFirstLastPara="1" wrap="square" lIns="91425" tIns="91425" rIns="91425" bIns="91425" anchor="ctr" anchorCtr="0">
            <a:noAutofit/>
          </a:bodyPr>
          <a:lstStyle/>
          <a:p>
            <a:pPr algn="ctr"/>
            <a:r>
              <a:rPr lang="en" sz="3200" dirty="0">
                <a:latin typeface="Didact Gothic"/>
              </a:rPr>
              <a:t>About the artist </a:t>
            </a:r>
            <a:endParaRPr lang="en-US" sz="3200">
              <a:latin typeface="Didact Gothic"/>
            </a:endParaRPr>
          </a:p>
        </p:txBody>
      </p:sp>
      <p:pic>
        <p:nvPicPr>
          <p:cNvPr id="248" name="Google Shape;248;p32"/>
          <p:cNvPicPr preferRelativeResize="0"/>
          <p:nvPr/>
        </p:nvPicPr>
        <p:blipFill>
          <a:blip r:embed="rId5">
            <a:alphaModFix/>
          </a:blip>
          <a:stretch>
            <a:fillRect/>
          </a:stretch>
        </p:blipFill>
        <p:spPr>
          <a:xfrm>
            <a:off x="5127950" y="107825"/>
            <a:ext cx="2074500" cy="1383000"/>
          </a:xfrm>
          <a:prstGeom prst="roundRect">
            <a:avLst>
              <a:gd name="adj" fmla="val 16667"/>
            </a:avLst>
          </a:prstGeom>
          <a:noFill/>
          <a:ln>
            <a:noFill/>
          </a:ln>
        </p:spPr>
      </p:pic>
      <p:pic>
        <p:nvPicPr>
          <p:cNvPr id="249" name="Google Shape;249;p32"/>
          <p:cNvPicPr preferRelativeResize="0"/>
          <p:nvPr/>
        </p:nvPicPr>
        <p:blipFill rotWithShape="1">
          <a:blip r:embed="rId6">
            <a:alphaModFix/>
          </a:blip>
          <a:srcRect l="20134"/>
          <a:stretch/>
        </p:blipFill>
        <p:spPr>
          <a:xfrm>
            <a:off x="6820850" y="1822000"/>
            <a:ext cx="2186700" cy="1368600"/>
          </a:xfrm>
          <a:prstGeom prst="roundRect">
            <a:avLst>
              <a:gd name="adj" fmla="val 16667"/>
            </a:avLst>
          </a:prstGeom>
          <a:noFill/>
          <a:ln>
            <a:noFill/>
          </a:ln>
        </p:spPr>
      </p:pic>
      <p:cxnSp>
        <p:nvCxnSpPr>
          <p:cNvPr id="250" name="Google Shape;250;p32"/>
          <p:cNvCxnSpPr>
            <a:endCxn id="248" idx="1"/>
          </p:cNvCxnSpPr>
          <p:nvPr/>
        </p:nvCxnSpPr>
        <p:spPr>
          <a:xfrm rot="10800000" flipH="1">
            <a:off x="3434450" y="799325"/>
            <a:ext cx="1693500" cy="392400"/>
          </a:xfrm>
          <a:prstGeom prst="straightConnector1">
            <a:avLst/>
          </a:prstGeom>
          <a:noFill/>
          <a:ln w="28575" cap="flat" cmpd="sng">
            <a:solidFill>
              <a:schemeClr val="dk1"/>
            </a:solidFill>
            <a:prstDash val="dashDot"/>
            <a:round/>
            <a:headEnd type="none" w="med" len="med"/>
            <a:tailEnd type="none" w="med" len="med"/>
          </a:ln>
        </p:spPr>
      </p:cxnSp>
      <p:cxnSp>
        <p:nvCxnSpPr>
          <p:cNvPr id="251" name="Google Shape;251;p32"/>
          <p:cNvCxnSpPr>
            <a:stCxn id="252" idx="5"/>
            <a:endCxn id="253" idx="1"/>
          </p:cNvCxnSpPr>
          <p:nvPr/>
        </p:nvCxnSpPr>
        <p:spPr>
          <a:xfrm>
            <a:off x="3323750" y="3179471"/>
            <a:ext cx="1407000" cy="1120800"/>
          </a:xfrm>
          <a:prstGeom prst="straightConnector1">
            <a:avLst/>
          </a:prstGeom>
          <a:noFill/>
          <a:ln w="28575" cap="flat" cmpd="sng">
            <a:solidFill>
              <a:schemeClr val="dk1"/>
            </a:solidFill>
            <a:prstDash val="dashDot"/>
            <a:round/>
            <a:headEnd type="none" w="med" len="med"/>
            <a:tailEnd type="none" w="med" len="med"/>
          </a:ln>
        </p:spPr>
      </p:cxnSp>
      <p:cxnSp>
        <p:nvCxnSpPr>
          <p:cNvPr id="254" name="Google Shape;254;p32"/>
          <p:cNvCxnSpPr>
            <a:endCxn id="255" idx="1"/>
          </p:cNvCxnSpPr>
          <p:nvPr/>
        </p:nvCxnSpPr>
        <p:spPr>
          <a:xfrm>
            <a:off x="3940725" y="2266288"/>
            <a:ext cx="1015800" cy="240000"/>
          </a:xfrm>
          <a:prstGeom prst="straightConnector1">
            <a:avLst/>
          </a:prstGeom>
          <a:noFill/>
          <a:ln w="28575" cap="flat" cmpd="sng">
            <a:solidFill>
              <a:schemeClr val="dk1"/>
            </a:solidFill>
            <a:prstDash val="dashDot"/>
            <a:round/>
            <a:headEnd type="none" w="med" len="med"/>
            <a:tailEnd type="none" w="med" len="med"/>
          </a:ln>
        </p:spPr>
      </p:cxnSp>
      <p:pic>
        <p:nvPicPr>
          <p:cNvPr id="256" name="Google Shape;256;p32"/>
          <p:cNvPicPr preferRelativeResize="0"/>
          <p:nvPr/>
        </p:nvPicPr>
        <p:blipFill rotWithShape="1">
          <a:blip r:embed="rId7">
            <a:alphaModFix/>
          </a:blip>
          <a:srcRect l="18874" t="10503" r="18893" b="9986"/>
          <a:stretch/>
        </p:blipFill>
        <p:spPr>
          <a:xfrm>
            <a:off x="721075" y="734400"/>
            <a:ext cx="3391800" cy="2889000"/>
          </a:xfrm>
          <a:prstGeom prst="ellipse">
            <a:avLst/>
          </a:prstGeom>
          <a:noFill/>
          <a:ln>
            <a:noFill/>
          </a:ln>
        </p:spPr>
      </p:pic>
      <p:pic>
        <p:nvPicPr>
          <p:cNvPr id="255" name="Google Shape;255;p32"/>
          <p:cNvPicPr preferRelativeResize="0"/>
          <p:nvPr/>
        </p:nvPicPr>
        <p:blipFill>
          <a:blip r:embed="rId8">
            <a:alphaModFix/>
          </a:blip>
          <a:stretch>
            <a:fillRect/>
          </a:stretch>
        </p:blipFill>
        <p:spPr>
          <a:xfrm>
            <a:off x="4956525" y="1686238"/>
            <a:ext cx="2186700" cy="1640100"/>
          </a:xfrm>
          <a:prstGeom prst="roundRect">
            <a:avLst>
              <a:gd name="adj" fmla="val 16667"/>
            </a:avLst>
          </a:prstGeom>
          <a:noFill/>
          <a:ln>
            <a:noFill/>
          </a:ln>
        </p:spPr>
      </p:pic>
      <p:pic>
        <p:nvPicPr>
          <p:cNvPr id="253" name="Google Shape;253;p32"/>
          <p:cNvPicPr preferRelativeResize="0"/>
          <p:nvPr/>
        </p:nvPicPr>
        <p:blipFill>
          <a:blip r:embed="rId9">
            <a:alphaModFix/>
          </a:blip>
          <a:stretch>
            <a:fillRect/>
          </a:stretch>
        </p:blipFill>
        <p:spPr>
          <a:xfrm>
            <a:off x="4730750" y="3521771"/>
            <a:ext cx="2074500" cy="1557000"/>
          </a:xfrm>
          <a:prstGeom prst="roundRect">
            <a:avLst>
              <a:gd name="adj" fmla="val 16667"/>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9292E6-BC0D-0971-A762-1C22DD50716F}"/>
              </a:ext>
            </a:extLst>
          </p:cNvPr>
          <p:cNvSpPr>
            <a:spLocks noGrp="1"/>
          </p:cNvSpPr>
          <p:nvPr>
            <p:ph type="body" idx="4294967295"/>
          </p:nvPr>
        </p:nvSpPr>
        <p:spPr>
          <a:xfrm>
            <a:off x="0" y="969963"/>
            <a:ext cx="8976732" cy="3917950"/>
          </a:xfrm>
        </p:spPr>
        <p:txBody>
          <a:bodyPr/>
          <a:lstStyle/>
          <a:p>
            <a:pPr marL="139700" indent="0">
              <a:buNone/>
            </a:pPr>
            <a:r>
              <a:rPr lang="en-US" sz="2500" dirty="0"/>
              <a:t>1977: born in Oaxaca, Mexico in 1977</a:t>
            </a:r>
          </a:p>
          <a:p>
            <a:pPr marL="139700" indent="0">
              <a:buNone/>
            </a:pPr>
            <a:r>
              <a:rPr lang="en-US" sz="2500" dirty="0"/>
              <a:t>1997: migrates to the US when we is 20 years old</a:t>
            </a:r>
          </a:p>
          <a:p>
            <a:pPr marL="139700" indent="0">
              <a:buNone/>
            </a:pPr>
            <a:r>
              <a:rPr lang="en-US" sz="2500" dirty="0"/>
              <a:t>Completes high school at the age of 29</a:t>
            </a:r>
          </a:p>
          <a:p>
            <a:pPr marL="139700" indent="0">
              <a:buNone/>
            </a:pPr>
            <a:r>
              <a:rPr lang="en-US" sz="2500" dirty="0"/>
              <a:t>Works as an agricultural worker to fund his college education</a:t>
            </a:r>
          </a:p>
          <a:p>
            <a:pPr marL="139700" indent="0">
              <a:buNone/>
            </a:pPr>
            <a:r>
              <a:rPr lang="en-US" sz="2500" dirty="0"/>
              <a:t>2009: earns A.A. degree from Los Angeles City College </a:t>
            </a:r>
          </a:p>
          <a:p>
            <a:pPr marL="139700" indent="0">
              <a:buNone/>
            </a:pPr>
            <a:r>
              <a:rPr lang="en-US" sz="2500" dirty="0">
                <a:latin typeface="Didact Gothic" panose="00000500000000000000" pitchFamily="2" charset="0"/>
              </a:rPr>
              <a:t>2012: earns </a:t>
            </a:r>
            <a:r>
              <a:rPr lang="en-US" sz="2500" b="0" i="0" dirty="0">
                <a:solidFill>
                  <a:srgbClr val="333333"/>
                </a:solidFill>
                <a:effectLst/>
                <a:latin typeface="Didact Gothic" panose="00000500000000000000" pitchFamily="2" charset="0"/>
              </a:rPr>
              <a:t>Bachelor of Fine Arts degree from California State University Long Beach</a:t>
            </a:r>
          </a:p>
          <a:p>
            <a:pPr marL="139700" indent="0">
              <a:buNone/>
            </a:pPr>
            <a:r>
              <a:rPr lang="en-US" sz="2500" dirty="0">
                <a:solidFill>
                  <a:srgbClr val="333333"/>
                </a:solidFill>
                <a:latin typeface="Didact Gothic" panose="00000500000000000000" pitchFamily="2" charset="0"/>
              </a:rPr>
              <a:t>2018: earns </a:t>
            </a:r>
            <a:r>
              <a:rPr lang="en-US" sz="2500" b="0" i="0" dirty="0">
                <a:solidFill>
                  <a:srgbClr val="333333"/>
                </a:solidFill>
                <a:effectLst/>
                <a:latin typeface="Didact Gothic" panose="00000500000000000000" pitchFamily="2" charset="0"/>
              </a:rPr>
              <a:t>Master of Fine Arts degree from California State University Long Beach</a:t>
            </a:r>
            <a:endParaRPr lang="en-US" sz="2500" dirty="0">
              <a:latin typeface="Didact Gothic" panose="00000500000000000000" pitchFamily="2" charset="0"/>
            </a:endParaRPr>
          </a:p>
          <a:p>
            <a:pPr marL="139700" indent="0">
              <a:buNone/>
            </a:pPr>
            <a:r>
              <a:rPr lang="en-US" sz="2500" dirty="0">
                <a:latin typeface="Didact Gothic" panose="00000500000000000000" pitchFamily="2" charset="0"/>
              </a:rPr>
              <a:t>Lives and works in Long Beach, California</a:t>
            </a:r>
          </a:p>
        </p:txBody>
      </p:sp>
      <p:sp>
        <p:nvSpPr>
          <p:cNvPr id="4" name="Title 3">
            <a:extLst>
              <a:ext uri="{FF2B5EF4-FFF2-40B4-BE49-F238E27FC236}">
                <a16:creationId xmlns:a16="http://schemas.microsoft.com/office/drawing/2014/main" id="{356C33E2-471C-B7FF-CEB5-382E23129AA3}"/>
              </a:ext>
            </a:extLst>
          </p:cNvPr>
          <p:cNvSpPr>
            <a:spLocks noGrp="1"/>
          </p:cNvSpPr>
          <p:nvPr>
            <p:ph type="title" idx="4294967295"/>
          </p:nvPr>
        </p:nvSpPr>
        <p:spPr>
          <a:xfrm>
            <a:off x="796925" y="255587"/>
            <a:ext cx="7550150" cy="569912"/>
          </a:xfrm>
        </p:spPr>
        <p:txBody>
          <a:bodyPr/>
          <a:lstStyle/>
          <a:p>
            <a:pPr algn="ctr"/>
            <a:r>
              <a:rPr lang="en-US" dirty="0">
                <a:latin typeface="Didact Gothic"/>
              </a:rPr>
              <a:t>Mini-Bio</a:t>
            </a:r>
          </a:p>
        </p:txBody>
      </p:sp>
    </p:spTree>
    <p:extLst>
      <p:ext uri="{BB962C8B-B14F-4D97-AF65-F5344CB8AC3E}">
        <p14:creationId xmlns:p14="http://schemas.microsoft.com/office/powerpoint/2010/main" val="35099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7"/>
          <p:cNvSpPr txBox="1">
            <a:spLocks noGrp="1"/>
          </p:cNvSpPr>
          <p:nvPr>
            <p:ph type="title" idx="4294967295"/>
          </p:nvPr>
        </p:nvSpPr>
        <p:spPr>
          <a:xfrm>
            <a:off x="0" y="107951"/>
            <a:ext cx="9144000" cy="5699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latin typeface="Didact Gothic"/>
              </a:rPr>
              <a:t>2.4 Million</a:t>
            </a:r>
            <a:endParaRPr lang="en-US" sz="4400" dirty="0">
              <a:latin typeface="Didact Gothic"/>
            </a:endParaRPr>
          </a:p>
        </p:txBody>
      </p:sp>
      <p:sp>
        <p:nvSpPr>
          <p:cNvPr id="285" name="Google Shape;285;p37"/>
          <p:cNvSpPr txBox="1">
            <a:spLocks noGrp="1"/>
          </p:cNvSpPr>
          <p:nvPr>
            <p:ph type="subTitle" idx="4294967295"/>
          </p:nvPr>
        </p:nvSpPr>
        <p:spPr>
          <a:xfrm>
            <a:off x="-1" y="774700"/>
            <a:ext cx="9143999" cy="1125537"/>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dirty="0"/>
              <a:t>Farmworkers work on farms and ranches </a:t>
            </a:r>
            <a:endParaRPr sz="2400" dirty="0"/>
          </a:p>
        </p:txBody>
      </p:sp>
      <p:sp>
        <p:nvSpPr>
          <p:cNvPr id="286" name="Google Shape;286;p37"/>
          <p:cNvSpPr txBox="1">
            <a:spLocks noGrp="1"/>
          </p:cNvSpPr>
          <p:nvPr>
            <p:ph type="title" idx="4294967295"/>
          </p:nvPr>
        </p:nvSpPr>
        <p:spPr>
          <a:xfrm>
            <a:off x="0" y="1792288"/>
            <a:ext cx="9143998" cy="9667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latin typeface="Didact Gothic"/>
              </a:rPr>
              <a:t>44%</a:t>
            </a:r>
            <a:endParaRPr lang="en-US" sz="4400" dirty="0">
              <a:latin typeface="Didact Gothic"/>
            </a:endParaRPr>
          </a:p>
        </p:txBody>
      </p:sp>
      <p:sp>
        <p:nvSpPr>
          <p:cNvPr id="287" name="Google Shape;287;p37"/>
          <p:cNvSpPr txBox="1">
            <a:spLocks noGrp="1"/>
          </p:cNvSpPr>
          <p:nvPr>
            <p:ph type="subTitle" idx="4294967295"/>
          </p:nvPr>
        </p:nvSpPr>
        <p:spPr>
          <a:xfrm>
            <a:off x="0" y="2457450"/>
            <a:ext cx="9144000" cy="638175"/>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dirty="0"/>
              <a:t>Undocumented immigrants who lack work authorization </a:t>
            </a:r>
            <a:endParaRPr sz="2400" dirty="0"/>
          </a:p>
        </p:txBody>
      </p:sp>
      <p:sp>
        <p:nvSpPr>
          <p:cNvPr id="288" name="Google Shape;288;p37"/>
          <p:cNvSpPr txBox="1">
            <a:spLocks noGrp="1"/>
          </p:cNvSpPr>
          <p:nvPr>
            <p:ph type="title" idx="4294967295"/>
          </p:nvPr>
        </p:nvSpPr>
        <p:spPr>
          <a:xfrm>
            <a:off x="0" y="3675063"/>
            <a:ext cx="9143998" cy="9667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latin typeface="Didact Gothic"/>
              </a:rPr>
              <a:t>$22,000</a:t>
            </a:r>
            <a:endParaRPr lang="en-US" sz="4400" dirty="0">
              <a:latin typeface="Didact Gothic"/>
            </a:endParaRPr>
          </a:p>
        </p:txBody>
      </p:sp>
      <p:sp>
        <p:nvSpPr>
          <p:cNvPr id="289" name="Google Shape;289;p37"/>
          <p:cNvSpPr txBox="1">
            <a:spLocks noGrp="1"/>
          </p:cNvSpPr>
          <p:nvPr>
            <p:ph type="subTitle" idx="4294967295"/>
          </p:nvPr>
        </p:nvSpPr>
        <p:spPr>
          <a:xfrm>
            <a:off x="0" y="4471366"/>
            <a:ext cx="9144000" cy="63976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The average personal income </a:t>
            </a:r>
            <a:endParaRPr sz="2400" dirty="0"/>
          </a:p>
        </p:txBody>
      </p:sp>
    </p:spTree>
    <p:extLst>
      <p:ext uri="{BB962C8B-B14F-4D97-AF65-F5344CB8AC3E}">
        <p14:creationId xmlns:p14="http://schemas.microsoft.com/office/powerpoint/2010/main" val="3660526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38"/>
          <p:cNvPicPr preferRelativeResize="0"/>
          <p:nvPr/>
        </p:nvPicPr>
        <p:blipFill>
          <a:blip r:embed="rId3">
            <a:alphaModFix/>
          </a:blip>
          <a:stretch>
            <a:fillRect/>
          </a:stretch>
        </p:blipFill>
        <p:spPr>
          <a:xfrm>
            <a:off x="2579700" y="997712"/>
            <a:ext cx="4124700" cy="2751600"/>
          </a:xfrm>
          <a:prstGeom prst="ellipse">
            <a:avLst/>
          </a:prstGeom>
          <a:noFill/>
          <a:ln>
            <a:noFill/>
          </a:ln>
        </p:spPr>
      </p:pic>
      <p:sp>
        <p:nvSpPr>
          <p:cNvPr id="295" name="Google Shape;295;p38"/>
          <p:cNvSpPr txBox="1"/>
          <p:nvPr/>
        </p:nvSpPr>
        <p:spPr>
          <a:xfrm>
            <a:off x="7092210" y="997690"/>
            <a:ext cx="1788600" cy="631200"/>
          </a:xfrm>
          <a:prstGeom prst="rect">
            <a:avLst/>
          </a:prstGeom>
          <a:noFill/>
          <a:ln>
            <a:noFill/>
          </a:ln>
        </p:spPr>
        <p:txBody>
          <a:bodyPr spcFirstLastPara="1" wrap="square" lIns="91425" tIns="0" rIns="0" bIns="0" anchor="t" anchorCtr="0">
            <a:noAutofit/>
          </a:bodyPr>
          <a:lstStyle/>
          <a:p>
            <a:r>
              <a:rPr lang="en" sz="3200" dirty="0">
                <a:solidFill>
                  <a:schemeClr val="dk1"/>
                </a:solidFill>
                <a:latin typeface="Didact Gothic"/>
                <a:ea typeface="Caveat Brush"/>
                <a:cs typeface="Caveat Brush"/>
                <a:sym typeface="Caveat Brush"/>
              </a:rPr>
              <a:t>Poverty </a:t>
            </a:r>
            <a:endParaRPr lang="en-US" sz="3200">
              <a:solidFill>
                <a:schemeClr val="dk1"/>
              </a:solidFill>
              <a:latin typeface="Didact Gothic"/>
              <a:ea typeface="Caveat Brush"/>
              <a:cs typeface="Caveat Brush"/>
            </a:endParaRPr>
          </a:p>
        </p:txBody>
      </p:sp>
      <p:sp>
        <p:nvSpPr>
          <p:cNvPr id="296" name="Google Shape;296;p38"/>
          <p:cNvSpPr txBox="1"/>
          <p:nvPr/>
        </p:nvSpPr>
        <p:spPr>
          <a:xfrm>
            <a:off x="11" y="997690"/>
            <a:ext cx="1788600" cy="631200"/>
          </a:xfrm>
          <a:prstGeom prst="rect">
            <a:avLst/>
          </a:prstGeom>
          <a:noFill/>
          <a:ln>
            <a:noFill/>
          </a:ln>
        </p:spPr>
        <p:txBody>
          <a:bodyPr spcFirstLastPara="1" wrap="square" lIns="0" tIns="0" rIns="91425" bIns="0" anchor="t" anchorCtr="0">
            <a:noAutofit/>
          </a:bodyPr>
          <a:lstStyle/>
          <a:p>
            <a:pPr marL="0" lvl="0" indent="0" algn="r" rtl="0">
              <a:spcBef>
                <a:spcPts val="0"/>
              </a:spcBef>
              <a:spcAft>
                <a:spcPts val="0"/>
              </a:spcAft>
              <a:buNone/>
            </a:pPr>
            <a:r>
              <a:rPr lang="en" sz="2800" dirty="0">
                <a:solidFill>
                  <a:schemeClr val="dk1"/>
                </a:solidFill>
                <a:latin typeface="Didact Gothic"/>
                <a:ea typeface="Caveat Brush"/>
                <a:cs typeface="Caveat Brush"/>
                <a:sym typeface="Caveat Brush"/>
              </a:rPr>
              <a:t>Working Conditions</a:t>
            </a:r>
            <a:endParaRPr lang="en-US" sz="2800">
              <a:solidFill>
                <a:schemeClr val="dk1"/>
              </a:solidFill>
              <a:latin typeface="Didact Gothic"/>
              <a:ea typeface="Caveat Brush"/>
              <a:cs typeface="Caveat Brush"/>
            </a:endParaRPr>
          </a:p>
        </p:txBody>
      </p:sp>
      <p:sp>
        <p:nvSpPr>
          <p:cNvPr id="297" name="Google Shape;297;p38"/>
          <p:cNvSpPr txBox="1"/>
          <p:nvPr/>
        </p:nvSpPr>
        <p:spPr>
          <a:xfrm>
            <a:off x="4" y="3293165"/>
            <a:ext cx="1788600" cy="631200"/>
          </a:xfrm>
          <a:prstGeom prst="rect">
            <a:avLst/>
          </a:prstGeom>
          <a:noFill/>
          <a:ln>
            <a:noFill/>
          </a:ln>
        </p:spPr>
        <p:txBody>
          <a:bodyPr spcFirstLastPara="1" wrap="square" lIns="0" tIns="0" rIns="91425" bIns="0" anchor="t" anchorCtr="0">
            <a:noAutofit/>
          </a:bodyPr>
          <a:lstStyle/>
          <a:p>
            <a:pPr marL="0" lvl="0" indent="0" algn="r" rtl="0">
              <a:spcBef>
                <a:spcPts val="0"/>
              </a:spcBef>
              <a:spcAft>
                <a:spcPts val="0"/>
              </a:spcAft>
              <a:buNone/>
            </a:pPr>
            <a:r>
              <a:rPr lang="en" sz="3200" dirty="0">
                <a:solidFill>
                  <a:schemeClr val="dk1"/>
                </a:solidFill>
                <a:latin typeface="Didact Gothic"/>
                <a:ea typeface="Caveat Brush"/>
                <a:cs typeface="Caveat Brush"/>
                <a:sym typeface="Caveat Brush"/>
              </a:rPr>
              <a:t>Wages</a:t>
            </a:r>
            <a:endParaRPr lang="en-US" sz="3200" dirty="0">
              <a:solidFill>
                <a:schemeClr val="dk1"/>
              </a:solidFill>
              <a:latin typeface="Didact Gothic"/>
              <a:ea typeface="Caveat Brush"/>
              <a:cs typeface="Caveat Brush"/>
            </a:endParaRPr>
          </a:p>
        </p:txBody>
      </p:sp>
      <p:sp>
        <p:nvSpPr>
          <p:cNvPr id="298" name="Google Shape;298;p38"/>
          <p:cNvSpPr txBox="1"/>
          <p:nvPr/>
        </p:nvSpPr>
        <p:spPr>
          <a:xfrm>
            <a:off x="7495504" y="3293186"/>
            <a:ext cx="1788600" cy="631200"/>
          </a:xfrm>
          <a:prstGeom prst="rect">
            <a:avLst/>
          </a:prstGeom>
          <a:noFill/>
          <a:ln>
            <a:noFill/>
          </a:ln>
        </p:spPr>
        <p:txBody>
          <a:bodyPr spcFirstLastPara="1" wrap="square" lIns="91425" tIns="0" rIns="0" bIns="0" anchor="t" anchorCtr="0">
            <a:noAutofit/>
          </a:bodyPr>
          <a:lstStyle/>
          <a:p>
            <a:pPr marL="0" lvl="0" indent="0" algn="l" rtl="0">
              <a:spcBef>
                <a:spcPts val="0"/>
              </a:spcBef>
              <a:spcAft>
                <a:spcPts val="0"/>
              </a:spcAft>
              <a:buNone/>
            </a:pPr>
            <a:r>
              <a:rPr lang="en" sz="3200" dirty="0">
                <a:solidFill>
                  <a:schemeClr val="dk1"/>
                </a:solidFill>
                <a:latin typeface="Didact Gothic"/>
                <a:ea typeface="Caveat Brush"/>
                <a:cs typeface="Caveat Brush"/>
                <a:sym typeface="Caveat Brush"/>
              </a:rPr>
              <a:t>Health</a:t>
            </a:r>
            <a:endParaRPr lang="en-US" sz="3200">
              <a:solidFill>
                <a:schemeClr val="dk1"/>
              </a:solidFill>
              <a:latin typeface="Didact Gothic"/>
              <a:ea typeface="Caveat Brush"/>
              <a:cs typeface="Caveat Brush"/>
            </a:endParaRPr>
          </a:p>
        </p:txBody>
      </p:sp>
      <p:cxnSp>
        <p:nvCxnSpPr>
          <p:cNvPr id="299" name="Google Shape;299;p38"/>
          <p:cNvCxnSpPr/>
          <p:nvPr/>
        </p:nvCxnSpPr>
        <p:spPr>
          <a:xfrm>
            <a:off x="1771686" y="1322290"/>
            <a:ext cx="1227900" cy="695400"/>
          </a:xfrm>
          <a:prstGeom prst="bentConnector3">
            <a:avLst>
              <a:gd name="adj1" fmla="val 50000"/>
            </a:avLst>
          </a:prstGeom>
          <a:noFill/>
          <a:ln w="19050" cap="flat" cmpd="sng">
            <a:solidFill>
              <a:schemeClr val="accent2"/>
            </a:solidFill>
            <a:prstDash val="solid"/>
            <a:round/>
            <a:headEnd type="oval" w="med" len="med"/>
            <a:tailEnd type="oval" w="med" len="med"/>
          </a:ln>
        </p:spPr>
      </p:cxnSp>
      <p:cxnSp>
        <p:nvCxnSpPr>
          <p:cNvPr id="300" name="Google Shape;300;p38"/>
          <p:cNvCxnSpPr>
            <a:stCxn id="297" idx="3"/>
          </p:cNvCxnSpPr>
          <p:nvPr/>
        </p:nvCxnSpPr>
        <p:spPr>
          <a:xfrm rot="10800000" flipH="1">
            <a:off x="1788604" y="3116765"/>
            <a:ext cx="1589400" cy="492000"/>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301" name="Google Shape;301;p38"/>
          <p:cNvCxnSpPr>
            <a:stCxn id="295" idx="1"/>
          </p:cNvCxnSpPr>
          <p:nvPr/>
        </p:nvCxnSpPr>
        <p:spPr>
          <a:xfrm flipH="1">
            <a:off x="5476710" y="1313290"/>
            <a:ext cx="1615500" cy="128100"/>
          </a:xfrm>
          <a:prstGeom prst="bentConnector3">
            <a:avLst>
              <a:gd name="adj1" fmla="val 50000"/>
            </a:avLst>
          </a:prstGeom>
          <a:noFill/>
          <a:ln w="19050" cap="flat" cmpd="sng">
            <a:solidFill>
              <a:schemeClr val="accent5"/>
            </a:solidFill>
            <a:prstDash val="solid"/>
            <a:round/>
            <a:headEnd type="oval" w="med" len="med"/>
            <a:tailEnd type="oval" w="med" len="med"/>
          </a:ln>
        </p:spPr>
      </p:cxnSp>
      <p:sp>
        <p:nvSpPr>
          <p:cNvPr id="302" name="Google Shape;302;p38"/>
          <p:cNvSpPr txBox="1">
            <a:spLocks noGrp="1"/>
          </p:cNvSpPr>
          <p:nvPr>
            <p:ph type="title" idx="4294967295"/>
          </p:nvPr>
        </p:nvSpPr>
        <p:spPr>
          <a:xfrm>
            <a:off x="0" y="134938"/>
            <a:ext cx="9144000" cy="5683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b="1" dirty="0">
                <a:latin typeface="Didact Gothic"/>
              </a:rPr>
              <a:t>FARMWORKERS</a:t>
            </a:r>
            <a:endParaRPr lang="en-US" sz="5500" b="1">
              <a:latin typeface="Didact Gothic"/>
            </a:endParaRPr>
          </a:p>
        </p:txBody>
      </p:sp>
      <p:cxnSp>
        <p:nvCxnSpPr>
          <p:cNvPr id="303" name="Google Shape;303;p38"/>
          <p:cNvCxnSpPr/>
          <p:nvPr/>
        </p:nvCxnSpPr>
        <p:spPr>
          <a:xfrm>
            <a:off x="6197425" y="3053675"/>
            <a:ext cx="1235100" cy="482400"/>
          </a:xfrm>
          <a:prstGeom prst="bentConnector3">
            <a:avLst>
              <a:gd name="adj1" fmla="val 50000"/>
            </a:avLst>
          </a:prstGeom>
          <a:noFill/>
          <a:ln w="19050" cap="flat" cmpd="sng">
            <a:solidFill>
              <a:schemeClr val="accent1"/>
            </a:solidFill>
            <a:prstDash val="solid"/>
            <a:round/>
            <a:headEnd type="oval" w="med" len="med"/>
            <a:tailEnd type="oval" w="med" len="med"/>
          </a:ln>
        </p:spPr>
      </p:cxnSp>
    </p:spTree>
    <p:extLst>
      <p:ext uri="{BB962C8B-B14F-4D97-AF65-F5344CB8AC3E}">
        <p14:creationId xmlns:p14="http://schemas.microsoft.com/office/powerpoint/2010/main" val="3137497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DD91B8-1E14-A95C-1AD8-6957130F5C1F}"/>
              </a:ext>
            </a:extLst>
          </p:cNvPr>
          <p:cNvSpPr txBox="1"/>
          <p:nvPr/>
        </p:nvSpPr>
        <p:spPr>
          <a:xfrm>
            <a:off x="825189" y="423746"/>
            <a:ext cx="8228933" cy="4247317"/>
          </a:xfrm>
          <a:prstGeom prst="rect">
            <a:avLst/>
          </a:prstGeom>
          <a:noFill/>
        </p:spPr>
        <p:txBody>
          <a:bodyPr wrap="square">
            <a:spAutoFit/>
          </a:bodyPr>
          <a:lstStyle/>
          <a:p>
            <a:pPr algn="l">
              <a:buFont typeface="Arial" panose="020B0604020202020204" pitchFamily="34" charset="0"/>
              <a:buChar char="•"/>
            </a:pPr>
            <a:r>
              <a:rPr lang="en-US" sz="2700" b="0" i="0" dirty="0" err="1">
                <a:solidFill>
                  <a:srgbClr val="000000"/>
                </a:solidFill>
                <a:effectLst/>
                <a:latin typeface="inherit"/>
              </a:rPr>
              <a:t>Narsiso</a:t>
            </a:r>
            <a:r>
              <a:rPr lang="en-US" sz="2700" b="0" i="0" dirty="0">
                <a:solidFill>
                  <a:srgbClr val="000000"/>
                </a:solidFill>
                <a:effectLst/>
                <a:latin typeface="inherit"/>
              </a:rPr>
              <a:t> Martínez gives a presence to the invisible workers who are essential in our agricultural system.   </a:t>
            </a:r>
            <a:endParaRPr lang="en-US" sz="2700" b="0" i="0" dirty="0">
              <a:solidFill>
                <a:srgbClr val="000000"/>
              </a:solidFill>
              <a:effectLst/>
              <a:latin typeface="Calibri" panose="020F0502020204030204" pitchFamily="34" charset="0"/>
            </a:endParaRPr>
          </a:p>
          <a:p>
            <a:pPr algn="l">
              <a:buFont typeface="Arial" panose="020B0604020202020204" pitchFamily="34" charset="0"/>
              <a:buChar char="•"/>
            </a:pPr>
            <a:r>
              <a:rPr lang="en-US" sz="2700" b="0" i="0" dirty="0">
                <a:solidFill>
                  <a:srgbClr val="000000"/>
                </a:solidFill>
                <a:effectLst/>
                <a:latin typeface="inherit"/>
              </a:rPr>
              <a:t>Martínez’s work is deeply rooted in his personal experience as a farmworker and informed by historical painters. </a:t>
            </a:r>
            <a:endParaRPr lang="en-US" sz="2700" b="0" i="0" dirty="0">
              <a:solidFill>
                <a:srgbClr val="000000"/>
              </a:solidFill>
              <a:effectLst/>
              <a:latin typeface="Calibri" panose="020F0502020204030204" pitchFamily="34" charset="0"/>
            </a:endParaRPr>
          </a:p>
          <a:p>
            <a:pPr algn="l">
              <a:buFont typeface="Arial" panose="020B0604020202020204" pitchFamily="34" charset="0"/>
              <a:buChar char="•"/>
            </a:pPr>
            <a:r>
              <a:rPr lang="en-US" sz="2700" b="0" i="0" dirty="0">
                <a:solidFill>
                  <a:srgbClr val="000000"/>
                </a:solidFill>
                <a:effectLst/>
                <a:latin typeface="inherit"/>
              </a:rPr>
              <a:t>Taking inspiration from artists such as Jean-Francois Millet, Thomas Hart Benton and more, Martinez portrays the largely invisible group of people responsible for putting food on America’s tables --- the disenfranchised immigrant farmworkers. </a:t>
            </a:r>
            <a:endParaRPr lang="en-US" sz="2700" b="0" i="0" dirty="0">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8ADFE7A1-1326-1FA3-3BC5-B0CE26F85819}"/>
              </a:ext>
            </a:extLst>
          </p:cNvPr>
          <p:cNvSpPr txBox="1"/>
          <p:nvPr/>
        </p:nvSpPr>
        <p:spPr>
          <a:xfrm rot="16200000">
            <a:off x="-1650156" y="2379385"/>
            <a:ext cx="4003288" cy="523220"/>
          </a:xfrm>
          <a:prstGeom prst="rect">
            <a:avLst/>
          </a:prstGeom>
          <a:noFill/>
        </p:spPr>
        <p:txBody>
          <a:bodyPr wrap="square" rtlCol="0">
            <a:spAutoFit/>
          </a:bodyPr>
          <a:lstStyle/>
          <a:p>
            <a:r>
              <a:rPr lang="en-US" sz="2800" dirty="0"/>
              <a:t>Process and Influences</a:t>
            </a:r>
          </a:p>
        </p:txBody>
      </p:sp>
    </p:spTree>
    <p:extLst>
      <p:ext uri="{BB962C8B-B14F-4D97-AF65-F5344CB8AC3E}">
        <p14:creationId xmlns:p14="http://schemas.microsoft.com/office/powerpoint/2010/main" val="238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3"/>
          <p:cNvPicPr preferRelativeResize="0"/>
          <p:nvPr/>
        </p:nvPicPr>
        <p:blipFill rotWithShape="1">
          <a:blip r:embed="rId3">
            <a:alphaModFix/>
          </a:blip>
          <a:srcRect l="19472" t="21457" r="20604" b="9450"/>
          <a:stretch/>
        </p:blipFill>
        <p:spPr>
          <a:xfrm>
            <a:off x="914401" y="0"/>
            <a:ext cx="7112719"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4"/>
          <p:cNvPicPr preferRelativeResize="0"/>
          <p:nvPr/>
        </p:nvPicPr>
        <p:blipFill rotWithShape="1">
          <a:blip r:embed="rId3">
            <a:alphaModFix/>
          </a:blip>
          <a:srcRect l="707" t="18819" r="1090" b="8574"/>
          <a:stretch/>
        </p:blipFill>
        <p:spPr>
          <a:xfrm>
            <a:off x="-71021" y="-71021"/>
            <a:ext cx="9215021" cy="52999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5"/>
          <p:cNvPicPr preferRelativeResize="0"/>
          <p:nvPr/>
        </p:nvPicPr>
        <p:blipFill>
          <a:blip r:embed="rId3">
            <a:alphaModFix/>
          </a:blip>
          <a:stretch>
            <a:fillRect/>
          </a:stretch>
        </p:blipFill>
        <p:spPr>
          <a:xfrm>
            <a:off x="292963" y="0"/>
            <a:ext cx="8558074" cy="3861786"/>
          </a:xfrm>
          <a:prstGeom prst="rect">
            <a:avLst/>
          </a:prstGeom>
          <a:noFill/>
          <a:ln>
            <a:noFill/>
          </a:ln>
        </p:spPr>
      </p:pic>
      <p:sp>
        <p:nvSpPr>
          <p:cNvPr id="273" name="Google Shape;273;p35"/>
          <p:cNvSpPr txBox="1">
            <a:spLocks noGrp="1"/>
          </p:cNvSpPr>
          <p:nvPr>
            <p:ph type="title" idx="4294967295"/>
          </p:nvPr>
        </p:nvSpPr>
        <p:spPr>
          <a:xfrm>
            <a:off x="0" y="4245515"/>
            <a:ext cx="9144000" cy="568325"/>
          </a:xfrm>
          <a:prstGeom prst="rect">
            <a:avLst/>
          </a:prstGeom>
        </p:spPr>
        <p:txBody>
          <a:bodyPr spcFirstLastPara="1" wrap="square" lIns="91425" tIns="91425" rIns="91425" bIns="91425" anchor="ctr" anchorCtr="0">
            <a:noAutofit/>
          </a:bodyPr>
          <a:lstStyle/>
          <a:p>
            <a:pPr algn="ctr"/>
            <a:r>
              <a:rPr lang="en" sz="3200" i="1" dirty="0">
                <a:latin typeface="Didact Gothic"/>
              </a:rPr>
              <a:t>Legal Tender</a:t>
            </a:r>
            <a:r>
              <a:rPr lang="en" sz="3200" dirty="0">
                <a:latin typeface="Didact Gothic"/>
              </a:rPr>
              <a:t> (2022) </a:t>
            </a:r>
            <a:endParaRPr lang="en-US" sz="3200" dirty="0">
              <a:latin typeface="Didact Gothic"/>
            </a:endParaRPr>
          </a:p>
          <a:p>
            <a:pPr marL="0" lvl="0" indent="0" algn="ctr" rtl="0">
              <a:spcBef>
                <a:spcPts val="0"/>
              </a:spcBef>
              <a:spcAft>
                <a:spcPts val="0"/>
              </a:spcAft>
              <a:buNone/>
            </a:pPr>
            <a:r>
              <a:rPr lang="en" sz="2000" dirty="0">
                <a:latin typeface="Didact Gothic"/>
              </a:rPr>
              <a:t>Museum of Latin American Art</a:t>
            </a:r>
            <a:endParaRPr sz="2000">
              <a:latin typeface="Didact Gothic"/>
            </a:endParaRPr>
          </a:p>
        </p:txBody>
      </p:sp>
    </p:spTree>
  </p:cSld>
  <p:clrMapOvr>
    <a:masterClrMapping/>
  </p:clrMapOvr>
</p:sld>
</file>

<file path=ppt/theme/theme1.xml><?xml version="1.0" encoding="utf-8"?>
<a:theme xmlns:a="http://schemas.openxmlformats.org/drawingml/2006/main" name="Painter Portfolio by Slidesgo">
  <a:themeElements>
    <a:clrScheme name="Simple Light">
      <a:dk1>
        <a:srgbClr val="313451"/>
      </a:dk1>
      <a:lt1>
        <a:srgbClr val="5D83AB"/>
      </a:lt1>
      <a:dk2>
        <a:srgbClr val="84AED2"/>
      </a:dk2>
      <a:lt2>
        <a:srgbClr val="71B9BA"/>
      </a:lt2>
      <a:accent1>
        <a:srgbClr val="7EAC7C"/>
      </a:accent1>
      <a:accent2>
        <a:srgbClr val="F0960E"/>
      </a:accent2>
      <a:accent3>
        <a:srgbClr val="F17086"/>
      </a:accent3>
      <a:accent4>
        <a:srgbClr val="E599DA"/>
      </a:accent4>
      <a:accent5>
        <a:srgbClr val="9468BF"/>
      </a:accent5>
      <a:accent6>
        <a:srgbClr val="CBB0E5"/>
      </a:accent6>
      <a:hlink>
        <a:srgbClr val="3134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TotalTime>
  <Words>2217</Words>
  <Application>Microsoft Office PowerPoint</Application>
  <PresentationFormat>On-screen Show (16:9)</PresentationFormat>
  <Paragraphs>99</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Caveat Brush</vt:lpstr>
      <vt:lpstr>Calibri</vt:lpstr>
      <vt:lpstr>Delius Swash Caps</vt:lpstr>
      <vt:lpstr>Open Sans</vt:lpstr>
      <vt:lpstr>Didact Gothic</vt:lpstr>
      <vt:lpstr>inherit</vt:lpstr>
      <vt:lpstr>Arial</vt:lpstr>
      <vt:lpstr>Montserrat</vt:lpstr>
      <vt:lpstr>Painter Portfolio by Slidesgo</vt:lpstr>
      <vt:lpstr>Narsiso Martínez</vt:lpstr>
      <vt:lpstr>About the artist </vt:lpstr>
      <vt:lpstr>Mini-Bio</vt:lpstr>
      <vt:lpstr>2.4 Million</vt:lpstr>
      <vt:lpstr>FARMWORKERS</vt:lpstr>
      <vt:lpstr>PowerPoint Presentation</vt:lpstr>
      <vt:lpstr>PowerPoint Presentation</vt:lpstr>
      <vt:lpstr>PowerPoint Presentation</vt:lpstr>
      <vt:lpstr>Legal Tender (2022)  Museum of Latin American Art</vt:lpstr>
      <vt:lpstr>— Narsiso Martinez</vt:lpstr>
      <vt:lpstr>Brainstorming and Designing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InsideART</dc:title>
  <dc:creator>Barbara Cruz</dc:creator>
  <cp:lastModifiedBy>Barbara Cruz</cp:lastModifiedBy>
  <cp:revision>57</cp:revision>
  <dcterms:modified xsi:type="dcterms:W3CDTF">2023-01-17T22:09:32Z</dcterms:modified>
</cp:coreProperties>
</file>